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5.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6.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7.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8.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9.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0.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1.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4.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5.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6.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7.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8.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29.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0.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1.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2.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3.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4.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35.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6.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7.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8.xml" ContentType="application/vnd.openxmlformats-officedocument.theme+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39.xml" ContentType="application/vnd.openxmlformats-officedocument.theme+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theme/theme40.xml" ContentType="application/vnd.openxmlformats-officedocument.theme+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41.xml" ContentType="application/vnd.openxmlformats-officedocument.theme+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42.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theme/theme43.xml" ContentType="application/vnd.openxmlformats-officedocument.theme+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theme/theme44.xml" ContentType="application/vnd.openxmlformats-officedocument.them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theme/theme45.xml" ContentType="application/vnd.openxmlformats-officedocument.theme+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3" r:id="rId3"/>
    <p:sldMasterId id="2147483705" r:id="rId4"/>
    <p:sldMasterId id="2147483717" r:id="rId5"/>
    <p:sldMasterId id="2147483729" r:id="rId6"/>
    <p:sldMasterId id="2147483763" r:id="rId7"/>
    <p:sldMasterId id="2147483790" r:id="rId8"/>
    <p:sldMasterId id="2147483802" r:id="rId9"/>
    <p:sldMasterId id="2147483814" r:id="rId10"/>
    <p:sldMasterId id="2147483826" r:id="rId11"/>
    <p:sldMasterId id="2147483838" r:id="rId12"/>
    <p:sldMasterId id="2147483850" r:id="rId13"/>
    <p:sldMasterId id="2147483862" r:id="rId14"/>
    <p:sldMasterId id="2147483874" r:id="rId15"/>
    <p:sldMasterId id="2147483886" r:id="rId16"/>
    <p:sldMasterId id="2147483899" r:id="rId17"/>
    <p:sldMasterId id="2147483925" r:id="rId18"/>
    <p:sldMasterId id="2147483937" r:id="rId19"/>
    <p:sldMasterId id="2147483950" r:id="rId20"/>
    <p:sldMasterId id="2147483962" r:id="rId21"/>
    <p:sldMasterId id="2147483975" r:id="rId22"/>
    <p:sldMasterId id="2147483988" r:id="rId23"/>
    <p:sldMasterId id="2147484001" r:id="rId24"/>
    <p:sldMasterId id="2147484014" r:id="rId25"/>
    <p:sldMasterId id="2147484026" r:id="rId26"/>
    <p:sldMasterId id="2147484039" r:id="rId27"/>
    <p:sldMasterId id="2147484043" r:id="rId28"/>
    <p:sldMasterId id="2147484047" r:id="rId29"/>
    <p:sldMasterId id="2147484060" r:id="rId30"/>
    <p:sldMasterId id="2147484074" r:id="rId31"/>
    <p:sldMasterId id="2147484086" r:id="rId32"/>
    <p:sldMasterId id="2147484098" r:id="rId33"/>
    <p:sldMasterId id="2147484114" r:id="rId34"/>
    <p:sldMasterId id="2147484118" r:id="rId35"/>
    <p:sldMasterId id="2147484132" r:id="rId36"/>
    <p:sldMasterId id="2147484146" r:id="rId37"/>
    <p:sldMasterId id="2147484158" r:id="rId38"/>
    <p:sldMasterId id="2147484170" r:id="rId39"/>
    <p:sldMasterId id="2147484184" r:id="rId40"/>
    <p:sldMasterId id="2147484198" r:id="rId41"/>
    <p:sldMasterId id="2147484211" r:id="rId42"/>
    <p:sldMasterId id="2147484223" r:id="rId43"/>
    <p:sldMasterId id="2147484235" r:id="rId44"/>
    <p:sldMasterId id="2147484261" r:id="rId45"/>
    <p:sldMasterId id="2147484273" r:id="rId46"/>
  </p:sldMasterIdLst>
  <p:notesMasterIdLst>
    <p:notesMasterId r:id="rId110"/>
  </p:notesMasterIdLst>
  <p:handoutMasterIdLst>
    <p:handoutMasterId r:id="rId111"/>
  </p:handoutMasterIdLst>
  <p:sldIdLst>
    <p:sldId id="257" r:id="rId47"/>
    <p:sldId id="258" r:id="rId48"/>
    <p:sldId id="259" r:id="rId49"/>
    <p:sldId id="415" r:id="rId50"/>
    <p:sldId id="582" r:id="rId51"/>
    <p:sldId id="550" r:id="rId52"/>
    <p:sldId id="273" r:id="rId53"/>
    <p:sldId id="535" r:id="rId54"/>
    <p:sldId id="536" r:id="rId55"/>
    <p:sldId id="537" r:id="rId56"/>
    <p:sldId id="538" r:id="rId57"/>
    <p:sldId id="539" r:id="rId58"/>
    <p:sldId id="540" r:id="rId59"/>
    <p:sldId id="541" r:id="rId60"/>
    <p:sldId id="542" r:id="rId61"/>
    <p:sldId id="543" r:id="rId62"/>
    <p:sldId id="544" r:id="rId63"/>
    <p:sldId id="545" r:id="rId64"/>
    <p:sldId id="546" r:id="rId65"/>
    <p:sldId id="547" r:id="rId66"/>
    <p:sldId id="505" r:id="rId67"/>
    <p:sldId id="506" r:id="rId68"/>
    <p:sldId id="507" r:id="rId69"/>
    <p:sldId id="508" r:id="rId70"/>
    <p:sldId id="509" r:id="rId71"/>
    <p:sldId id="510" r:id="rId72"/>
    <p:sldId id="511" r:id="rId73"/>
    <p:sldId id="512" r:id="rId74"/>
    <p:sldId id="576" r:id="rId75"/>
    <p:sldId id="602" r:id="rId76"/>
    <p:sldId id="603" r:id="rId77"/>
    <p:sldId id="577" r:id="rId78"/>
    <p:sldId id="604" r:id="rId79"/>
    <p:sldId id="580" r:id="rId80"/>
    <p:sldId id="583" r:id="rId81"/>
    <p:sldId id="590" r:id="rId82"/>
    <p:sldId id="591" r:id="rId83"/>
    <p:sldId id="592" r:id="rId84"/>
    <p:sldId id="593" r:id="rId85"/>
    <p:sldId id="594" r:id="rId86"/>
    <p:sldId id="595" r:id="rId87"/>
    <p:sldId id="596" r:id="rId88"/>
    <p:sldId id="597" r:id="rId89"/>
    <p:sldId id="598" r:id="rId90"/>
    <p:sldId id="599" r:id="rId91"/>
    <p:sldId id="600" r:id="rId92"/>
    <p:sldId id="581" r:id="rId93"/>
    <p:sldId id="605" r:id="rId94"/>
    <p:sldId id="606" r:id="rId95"/>
    <p:sldId id="607" r:id="rId96"/>
    <p:sldId id="608" r:id="rId97"/>
    <p:sldId id="549" r:id="rId98"/>
    <p:sldId id="552" r:id="rId99"/>
    <p:sldId id="553" r:id="rId100"/>
    <p:sldId id="555" r:id="rId101"/>
    <p:sldId id="554" r:id="rId102"/>
    <p:sldId id="556" r:id="rId103"/>
    <p:sldId id="361" r:id="rId104"/>
    <p:sldId id="513" r:id="rId105"/>
    <p:sldId id="584" r:id="rId106"/>
    <p:sldId id="568" r:id="rId107"/>
    <p:sldId id="551" r:id="rId108"/>
    <p:sldId id="365" r:id="rId10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1652" autoAdjust="0"/>
  </p:normalViewPr>
  <p:slideViewPr>
    <p:cSldViewPr>
      <p:cViewPr varScale="1">
        <p:scale>
          <a:sx n="67" d="100"/>
          <a:sy n="67" d="100"/>
        </p:scale>
        <p:origin x="-1470" y="-108"/>
      </p:cViewPr>
      <p:guideLst>
        <p:guide orient="horz" pos="2160"/>
        <p:guide pos="2880"/>
      </p:guideLst>
    </p:cSldViewPr>
  </p:slideViewPr>
  <p:notesTextViewPr>
    <p:cViewPr>
      <p:scale>
        <a:sx n="1" d="1"/>
        <a:sy n="1" d="1"/>
      </p:scale>
      <p:origin x="0" y="0"/>
    </p:cViewPr>
  </p:notesTextViewPr>
  <p:sorterViewPr>
    <p:cViewPr>
      <p:scale>
        <a:sx n="100" d="100"/>
        <a:sy n="100" d="100"/>
      </p:scale>
      <p:origin x="0" y="15984"/>
    </p:cViewPr>
  </p:sorterViewPr>
  <p:notesViewPr>
    <p:cSldViewPr>
      <p:cViewPr>
        <p:scale>
          <a:sx n="200" d="100"/>
          <a:sy n="200" d="100"/>
        </p:scale>
        <p:origin x="-72" y="540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1.xml"/><Relationship Id="rId63" Type="http://schemas.openxmlformats.org/officeDocument/2006/relationships/slide" Target="slides/slide17.xml"/><Relationship Id="rId68" Type="http://schemas.openxmlformats.org/officeDocument/2006/relationships/slide" Target="slides/slide22.xml"/><Relationship Id="rId84" Type="http://schemas.openxmlformats.org/officeDocument/2006/relationships/slide" Target="slides/slide38.xml"/><Relationship Id="rId89" Type="http://schemas.openxmlformats.org/officeDocument/2006/relationships/slide" Target="slides/slide43.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6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7.xml"/><Relationship Id="rId58" Type="http://schemas.openxmlformats.org/officeDocument/2006/relationships/slide" Target="slides/slide12.xml"/><Relationship Id="rId66" Type="http://schemas.openxmlformats.org/officeDocument/2006/relationships/slide" Target="slides/slide20.xml"/><Relationship Id="rId74" Type="http://schemas.openxmlformats.org/officeDocument/2006/relationships/slide" Target="slides/slide28.xml"/><Relationship Id="rId79" Type="http://schemas.openxmlformats.org/officeDocument/2006/relationships/slide" Target="slides/slide33.xml"/><Relationship Id="rId87" Type="http://schemas.openxmlformats.org/officeDocument/2006/relationships/slide" Target="slides/slide41.xml"/><Relationship Id="rId102" Type="http://schemas.openxmlformats.org/officeDocument/2006/relationships/slide" Target="slides/slide56.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15.xml"/><Relationship Id="rId82" Type="http://schemas.openxmlformats.org/officeDocument/2006/relationships/slide" Target="slides/slide36.xml"/><Relationship Id="rId90" Type="http://schemas.openxmlformats.org/officeDocument/2006/relationships/slide" Target="slides/slide44.xml"/><Relationship Id="rId95" Type="http://schemas.openxmlformats.org/officeDocument/2006/relationships/slide" Target="slides/slide4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2.xml"/><Relationship Id="rId56" Type="http://schemas.openxmlformats.org/officeDocument/2006/relationships/slide" Target="slides/slide10.xml"/><Relationship Id="rId64" Type="http://schemas.openxmlformats.org/officeDocument/2006/relationships/slide" Target="slides/slide18.xml"/><Relationship Id="rId69" Type="http://schemas.openxmlformats.org/officeDocument/2006/relationships/slide" Target="slides/slide23.xml"/><Relationship Id="rId77" Type="http://schemas.openxmlformats.org/officeDocument/2006/relationships/slide" Target="slides/slide31.xml"/><Relationship Id="rId100" Type="http://schemas.openxmlformats.org/officeDocument/2006/relationships/slide" Target="slides/slide54.xml"/><Relationship Id="rId105" Type="http://schemas.openxmlformats.org/officeDocument/2006/relationships/slide" Target="slides/slide59.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5.xml"/><Relationship Id="rId72" Type="http://schemas.openxmlformats.org/officeDocument/2006/relationships/slide" Target="slides/slide26.xml"/><Relationship Id="rId80" Type="http://schemas.openxmlformats.org/officeDocument/2006/relationships/slide" Target="slides/slide34.xml"/><Relationship Id="rId85" Type="http://schemas.openxmlformats.org/officeDocument/2006/relationships/slide" Target="slides/slide39.xml"/><Relationship Id="rId93" Type="http://schemas.openxmlformats.org/officeDocument/2006/relationships/slide" Target="slides/slide47.xml"/><Relationship Id="rId98" Type="http://schemas.openxmlformats.org/officeDocument/2006/relationships/slide" Target="slides/slide5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3.xml"/><Relationship Id="rId67" Type="http://schemas.openxmlformats.org/officeDocument/2006/relationships/slide" Target="slides/slide21.xml"/><Relationship Id="rId103" Type="http://schemas.openxmlformats.org/officeDocument/2006/relationships/slide" Target="slides/slide57.xml"/><Relationship Id="rId108" Type="http://schemas.openxmlformats.org/officeDocument/2006/relationships/slide" Target="slides/slide62.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8.xml"/><Relationship Id="rId62" Type="http://schemas.openxmlformats.org/officeDocument/2006/relationships/slide" Target="slides/slide16.xml"/><Relationship Id="rId70" Type="http://schemas.openxmlformats.org/officeDocument/2006/relationships/slide" Target="slides/slide24.xml"/><Relationship Id="rId75" Type="http://schemas.openxmlformats.org/officeDocument/2006/relationships/slide" Target="slides/slide29.xml"/><Relationship Id="rId83" Type="http://schemas.openxmlformats.org/officeDocument/2006/relationships/slide" Target="slides/slide37.xml"/><Relationship Id="rId88" Type="http://schemas.openxmlformats.org/officeDocument/2006/relationships/slide" Target="slides/slide42.xml"/><Relationship Id="rId91" Type="http://schemas.openxmlformats.org/officeDocument/2006/relationships/slide" Target="slides/slide45.xml"/><Relationship Id="rId96" Type="http://schemas.openxmlformats.org/officeDocument/2006/relationships/slide" Target="slides/slide50.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3.xml"/><Relationship Id="rId57" Type="http://schemas.openxmlformats.org/officeDocument/2006/relationships/slide" Target="slides/slide11.xml"/><Relationship Id="rId106" Type="http://schemas.openxmlformats.org/officeDocument/2006/relationships/slide" Target="slides/slide60.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slide" Target="slides/slide19.xml"/><Relationship Id="rId73" Type="http://schemas.openxmlformats.org/officeDocument/2006/relationships/slide" Target="slides/slide27.xml"/><Relationship Id="rId78" Type="http://schemas.openxmlformats.org/officeDocument/2006/relationships/slide" Target="slides/slide32.xml"/><Relationship Id="rId81" Type="http://schemas.openxmlformats.org/officeDocument/2006/relationships/slide" Target="slides/slide35.xml"/><Relationship Id="rId86" Type="http://schemas.openxmlformats.org/officeDocument/2006/relationships/slide" Target="slides/slide40.xml"/><Relationship Id="rId94" Type="http://schemas.openxmlformats.org/officeDocument/2006/relationships/slide" Target="slides/slide48.xml"/><Relationship Id="rId99" Type="http://schemas.openxmlformats.org/officeDocument/2006/relationships/slide" Target="slides/slide53.xml"/><Relationship Id="rId101"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3.xml"/><Relationship Id="rId34" Type="http://schemas.openxmlformats.org/officeDocument/2006/relationships/slideMaster" Target="slideMasters/slideMaster34.xml"/><Relationship Id="rId50" Type="http://schemas.openxmlformats.org/officeDocument/2006/relationships/slide" Target="slides/slide4.xml"/><Relationship Id="rId55" Type="http://schemas.openxmlformats.org/officeDocument/2006/relationships/slide" Target="slides/slide9.xml"/><Relationship Id="rId76" Type="http://schemas.openxmlformats.org/officeDocument/2006/relationships/slide" Target="slides/slide30.xml"/><Relationship Id="rId97" Type="http://schemas.openxmlformats.org/officeDocument/2006/relationships/slide" Target="slides/slide51.xml"/><Relationship Id="rId104"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25.xml"/><Relationship Id="rId92" Type="http://schemas.openxmlformats.org/officeDocument/2006/relationships/slide" Target="slides/slide46.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elissa.albray\AppData\Local\Microsoft\Windows\Temporary%20Internet%20Files\Content.Outlook\4RIFM3MZ\winter%20outlook%20charts%202017_18.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54187869373471"/>
          <c:y val="5.1597039953339169E-2"/>
          <c:w val="0.65084881056534594"/>
          <c:h val="0.69526209223847024"/>
        </c:manualLayout>
      </c:layout>
      <c:barChart>
        <c:barDir val="col"/>
        <c:grouping val="stacked"/>
        <c:varyColors val="0"/>
        <c:ser>
          <c:idx val="0"/>
          <c:order val="0"/>
          <c:tx>
            <c:strRef>
              <c:f>'Fig7'!$O$1</c:f>
              <c:strCache>
                <c:ptCount val="1"/>
                <c:pt idx="0">
                  <c:v>UKCS</c:v>
                </c:pt>
              </c:strCache>
            </c:strRef>
          </c:tx>
          <c:invertIfNegative val="0"/>
          <c:cat>
            <c:strRef>
              <c:f>'Fig7'!$N$2:$N$5</c:f>
              <c:strCache>
                <c:ptCount val="4"/>
                <c:pt idx="0">
                  <c:v>Cold day supply</c:v>
                </c:pt>
                <c:pt idx="1">
                  <c:v>Cold day demand</c:v>
                </c:pt>
                <c:pt idx="2">
                  <c:v>Peak supply</c:v>
                </c:pt>
                <c:pt idx="3">
                  <c:v>Peak demand</c:v>
                </c:pt>
              </c:strCache>
            </c:strRef>
          </c:cat>
          <c:val>
            <c:numRef>
              <c:f>'Fig7'!$O$2:$O$5</c:f>
              <c:numCache>
                <c:formatCode>General</c:formatCode>
                <c:ptCount val="4"/>
                <c:pt idx="0">
                  <c:v>109</c:v>
                </c:pt>
                <c:pt idx="2">
                  <c:v>121</c:v>
                </c:pt>
              </c:numCache>
            </c:numRef>
          </c:val>
        </c:ser>
        <c:ser>
          <c:idx val="1"/>
          <c:order val="1"/>
          <c:tx>
            <c:strRef>
              <c:f>'Fig7'!$P$1</c:f>
              <c:strCache>
                <c:ptCount val="1"/>
                <c:pt idx="0">
                  <c:v>Norway</c:v>
                </c:pt>
              </c:strCache>
            </c:strRef>
          </c:tx>
          <c:invertIfNegative val="0"/>
          <c:cat>
            <c:strRef>
              <c:f>'Fig7'!$N$2:$N$5</c:f>
              <c:strCache>
                <c:ptCount val="4"/>
                <c:pt idx="0">
                  <c:v>Cold day supply</c:v>
                </c:pt>
                <c:pt idx="1">
                  <c:v>Cold day demand</c:v>
                </c:pt>
                <c:pt idx="2">
                  <c:v>Peak supply</c:v>
                </c:pt>
                <c:pt idx="3">
                  <c:v>Peak demand</c:v>
                </c:pt>
              </c:strCache>
            </c:strRef>
          </c:cat>
          <c:val>
            <c:numRef>
              <c:f>'Fig7'!$P$2:$P$5</c:f>
              <c:numCache>
                <c:formatCode>General</c:formatCode>
                <c:ptCount val="4"/>
                <c:pt idx="0">
                  <c:v>120</c:v>
                </c:pt>
                <c:pt idx="2">
                  <c:v>136</c:v>
                </c:pt>
              </c:numCache>
            </c:numRef>
          </c:val>
        </c:ser>
        <c:ser>
          <c:idx val="2"/>
          <c:order val="2"/>
          <c:tx>
            <c:strRef>
              <c:f>'Fig7'!$Q$1</c:f>
              <c:strCache>
                <c:ptCount val="1"/>
                <c:pt idx="0">
                  <c:v>LNG</c:v>
                </c:pt>
              </c:strCache>
            </c:strRef>
          </c:tx>
          <c:invertIfNegative val="0"/>
          <c:cat>
            <c:strRef>
              <c:f>'Fig7'!$N$2:$N$5</c:f>
              <c:strCache>
                <c:ptCount val="4"/>
                <c:pt idx="0">
                  <c:v>Cold day supply</c:v>
                </c:pt>
                <c:pt idx="1">
                  <c:v>Cold day demand</c:v>
                </c:pt>
                <c:pt idx="2">
                  <c:v>Peak supply</c:v>
                </c:pt>
                <c:pt idx="3">
                  <c:v>Peak demand</c:v>
                </c:pt>
              </c:strCache>
            </c:strRef>
          </c:cat>
          <c:val>
            <c:numRef>
              <c:f>'Fig7'!$Q$2:$Q$5</c:f>
              <c:numCache>
                <c:formatCode>General</c:formatCode>
                <c:ptCount val="4"/>
                <c:pt idx="0">
                  <c:v>50</c:v>
                </c:pt>
                <c:pt idx="2">
                  <c:v>147</c:v>
                </c:pt>
              </c:numCache>
            </c:numRef>
          </c:val>
        </c:ser>
        <c:ser>
          <c:idx val="3"/>
          <c:order val="3"/>
          <c:tx>
            <c:strRef>
              <c:f>'Fig7'!$R$1</c:f>
              <c:strCache>
                <c:ptCount val="1"/>
                <c:pt idx="0">
                  <c:v>IUK</c:v>
                </c:pt>
              </c:strCache>
            </c:strRef>
          </c:tx>
          <c:invertIfNegative val="0"/>
          <c:cat>
            <c:strRef>
              <c:f>'Fig7'!$N$2:$N$5</c:f>
              <c:strCache>
                <c:ptCount val="4"/>
                <c:pt idx="0">
                  <c:v>Cold day supply</c:v>
                </c:pt>
                <c:pt idx="1">
                  <c:v>Cold day demand</c:v>
                </c:pt>
                <c:pt idx="2">
                  <c:v>Peak supply</c:v>
                </c:pt>
                <c:pt idx="3">
                  <c:v>Peak demand</c:v>
                </c:pt>
              </c:strCache>
            </c:strRef>
          </c:cat>
          <c:val>
            <c:numRef>
              <c:f>'Fig7'!$R$2:$R$5</c:f>
              <c:numCache>
                <c:formatCode>General</c:formatCode>
                <c:ptCount val="4"/>
                <c:pt idx="0">
                  <c:v>45</c:v>
                </c:pt>
                <c:pt idx="2">
                  <c:v>74</c:v>
                </c:pt>
              </c:numCache>
            </c:numRef>
          </c:val>
        </c:ser>
        <c:ser>
          <c:idx val="4"/>
          <c:order val="4"/>
          <c:tx>
            <c:strRef>
              <c:f>'Fig7'!$S$1</c:f>
              <c:strCache>
                <c:ptCount val="1"/>
                <c:pt idx="0">
                  <c:v>BBL</c:v>
                </c:pt>
              </c:strCache>
            </c:strRef>
          </c:tx>
          <c:invertIfNegative val="0"/>
          <c:cat>
            <c:strRef>
              <c:f>'Fig7'!$N$2:$N$5</c:f>
              <c:strCache>
                <c:ptCount val="4"/>
                <c:pt idx="0">
                  <c:v>Cold day supply</c:v>
                </c:pt>
                <c:pt idx="1">
                  <c:v>Cold day demand</c:v>
                </c:pt>
                <c:pt idx="2">
                  <c:v>Peak supply</c:v>
                </c:pt>
                <c:pt idx="3">
                  <c:v>Peak demand</c:v>
                </c:pt>
              </c:strCache>
            </c:strRef>
          </c:cat>
          <c:val>
            <c:numRef>
              <c:f>'Fig7'!$S$2:$S$5</c:f>
              <c:numCache>
                <c:formatCode>General</c:formatCode>
                <c:ptCount val="4"/>
                <c:pt idx="0">
                  <c:v>30</c:v>
                </c:pt>
                <c:pt idx="2">
                  <c:v>48</c:v>
                </c:pt>
              </c:numCache>
            </c:numRef>
          </c:val>
        </c:ser>
        <c:ser>
          <c:idx val="5"/>
          <c:order val="5"/>
          <c:tx>
            <c:strRef>
              <c:f>'Fig7'!$T$1</c:f>
              <c:strCache>
                <c:ptCount val="1"/>
                <c:pt idx="0">
                  <c:v>Storage</c:v>
                </c:pt>
              </c:strCache>
            </c:strRef>
          </c:tx>
          <c:invertIfNegative val="0"/>
          <c:cat>
            <c:strRef>
              <c:f>'Fig7'!$N$2:$N$5</c:f>
              <c:strCache>
                <c:ptCount val="4"/>
                <c:pt idx="0">
                  <c:v>Cold day supply</c:v>
                </c:pt>
                <c:pt idx="1">
                  <c:v>Cold day demand</c:v>
                </c:pt>
                <c:pt idx="2">
                  <c:v>Peak supply</c:v>
                </c:pt>
                <c:pt idx="3">
                  <c:v>Peak demand</c:v>
                </c:pt>
              </c:strCache>
            </c:strRef>
          </c:cat>
          <c:val>
            <c:numRef>
              <c:f>'Fig7'!$T$2:$T$5</c:f>
              <c:numCache>
                <c:formatCode>General</c:formatCode>
                <c:ptCount val="4"/>
                <c:pt idx="0" formatCode="0">
                  <c:v>92</c:v>
                </c:pt>
                <c:pt idx="2">
                  <c:v>92</c:v>
                </c:pt>
              </c:numCache>
            </c:numRef>
          </c:val>
        </c:ser>
        <c:ser>
          <c:idx val="6"/>
          <c:order val="6"/>
          <c:tx>
            <c:strRef>
              <c:f>'Fig7'!$U$1</c:f>
              <c:strCache>
                <c:ptCount val="1"/>
                <c:pt idx="0">
                  <c:v>Cold day demand</c:v>
                </c:pt>
              </c:strCache>
            </c:strRef>
          </c:tx>
          <c:invertIfNegative val="0"/>
          <c:cat>
            <c:strRef>
              <c:f>'Fig7'!$N$2:$N$5</c:f>
              <c:strCache>
                <c:ptCount val="4"/>
                <c:pt idx="0">
                  <c:v>Cold day supply</c:v>
                </c:pt>
                <c:pt idx="1">
                  <c:v>Cold day demand</c:v>
                </c:pt>
                <c:pt idx="2">
                  <c:v>Peak supply</c:v>
                </c:pt>
                <c:pt idx="3">
                  <c:v>Peak demand</c:v>
                </c:pt>
              </c:strCache>
            </c:strRef>
          </c:cat>
          <c:val>
            <c:numRef>
              <c:f>'Fig7'!$U$2:$U$5</c:f>
              <c:numCache>
                <c:formatCode>General</c:formatCode>
                <c:ptCount val="4"/>
                <c:pt idx="1">
                  <c:v>419</c:v>
                </c:pt>
              </c:numCache>
            </c:numRef>
          </c:val>
        </c:ser>
        <c:ser>
          <c:idx val="7"/>
          <c:order val="7"/>
          <c:tx>
            <c:strRef>
              <c:f>'Fig7'!$V$1</c:f>
              <c:strCache>
                <c:ptCount val="1"/>
                <c:pt idx="0">
                  <c:v>Peak demand</c:v>
                </c:pt>
              </c:strCache>
            </c:strRef>
          </c:tx>
          <c:invertIfNegative val="0"/>
          <c:cat>
            <c:strRef>
              <c:f>'Fig7'!$N$2:$N$5</c:f>
              <c:strCache>
                <c:ptCount val="4"/>
                <c:pt idx="0">
                  <c:v>Cold day supply</c:v>
                </c:pt>
                <c:pt idx="1">
                  <c:v>Cold day demand</c:v>
                </c:pt>
                <c:pt idx="2">
                  <c:v>Peak supply</c:v>
                </c:pt>
                <c:pt idx="3">
                  <c:v>Peak demand</c:v>
                </c:pt>
              </c:strCache>
            </c:strRef>
          </c:cat>
          <c:val>
            <c:numRef>
              <c:f>'Fig7'!$V$2:$V$5</c:f>
              <c:numCache>
                <c:formatCode>General</c:formatCode>
                <c:ptCount val="4"/>
                <c:pt idx="0">
                  <c:v>0</c:v>
                </c:pt>
                <c:pt idx="3">
                  <c:v>502</c:v>
                </c:pt>
              </c:numCache>
            </c:numRef>
          </c:val>
        </c:ser>
        <c:dLbls>
          <c:showLegendKey val="0"/>
          <c:showVal val="0"/>
          <c:showCatName val="0"/>
          <c:showSerName val="0"/>
          <c:showPercent val="0"/>
          <c:showBubbleSize val="0"/>
        </c:dLbls>
        <c:gapWidth val="150"/>
        <c:overlap val="100"/>
        <c:axId val="139810304"/>
        <c:axId val="139811840"/>
      </c:barChart>
      <c:catAx>
        <c:axId val="139810304"/>
        <c:scaling>
          <c:orientation val="minMax"/>
        </c:scaling>
        <c:delete val="0"/>
        <c:axPos val="b"/>
        <c:numFmt formatCode="General" sourceLinked="1"/>
        <c:majorTickMark val="out"/>
        <c:minorTickMark val="none"/>
        <c:tickLblPos val="nextTo"/>
        <c:crossAx val="139811840"/>
        <c:crosses val="autoZero"/>
        <c:auto val="1"/>
        <c:lblAlgn val="ctr"/>
        <c:lblOffset val="100"/>
        <c:noMultiLvlLbl val="0"/>
      </c:catAx>
      <c:valAx>
        <c:axId val="139811840"/>
        <c:scaling>
          <c:orientation val="minMax"/>
        </c:scaling>
        <c:delete val="0"/>
        <c:axPos val="l"/>
        <c:majorGridlines>
          <c:spPr>
            <a:ln>
              <a:noFill/>
            </a:ln>
          </c:spPr>
        </c:majorGridlines>
        <c:title>
          <c:tx>
            <c:rich>
              <a:bodyPr rot="-5400000" vert="horz"/>
              <a:lstStyle/>
              <a:p>
                <a:pPr>
                  <a:defRPr/>
                </a:pPr>
                <a:r>
                  <a:rPr lang="en-US" baseline="0" dirty="0"/>
                  <a:t>Gas flow (</a:t>
                </a:r>
                <a:r>
                  <a:rPr lang="en-US" dirty="0"/>
                  <a:t>mcm/d)</a:t>
                </a:r>
              </a:p>
            </c:rich>
          </c:tx>
          <c:layout/>
          <c:overlay val="0"/>
        </c:title>
        <c:numFmt formatCode="General" sourceLinked="1"/>
        <c:majorTickMark val="out"/>
        <c:minorTickMark val="none"/>
        <c:tickLblPos val="nextTo"/>
        <c:crossAx val="139810304"/>
        <c:crosses val="autoZero"/>
        <c:crossBetween val="between"/>
      </c:valAx>
    </c:plotArea>
    <c:legend>
      <c:legendPos val="b"/>
      <c:layout/>
      <c:overlay val="0"/>
      <c:spPr>
        <a:ln>
          <a:noFill/>
        </a:ln>
      </c:spPr>
    </c:legend>
    <c:plotVisOnly val="1"/>
    <c:dispBlanksAs val="gap"/>
    <c:showDLblsOverMax val="0"/>
  </c:chart>
  <c:spPr>
    <a:ln>
      <a:noFill/>
    </a:ln>
  </c:spPr>
  <c:txPr>
    <a:bodyPr/>
    <a:lstStyle/>
    <a:p>
      <a:pPr>
        <a:defRPr sz="11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diagrams/_rels/data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eg"/><Relationship Id="rId1" Type="http://schemas.openxmlformats.org/officeDocument/2006/relationships/image" Target="../media/image68.jpeg"/><Relationship Id="rId4" Type="http://schemas.openxmlformats.org/officeDocument/2006/relationships/image" Target="../media/image71.jpg"/></Relationships>
</file>

<file path=ppt/diagrams/_rels/drawing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eg"/><Relationship Id="rId1" Type="http://schemas.openxmlformats.org/officeDocument/2006/relationships/image" Target="../media/image68.jpeg"/><Relationship Id="rId4" Type="http://schemas.openxmlformats.org/officeDocument/2006/relationships/image" Target="../media/image7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51E87-CC41-4067-9B45-0DD516D64AE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FE0E9F31-4317-4F95-9416-4E23D879BC75}">
      <dgm:prSet custT="1"/>
      <dgm:spPr>
        <a:xfrm>
          <a:off x="479961" y="326175"/>
          <a:ext cx="6707488" cy="652690"/>
        </a:xfrm>
        <a:solidFill>
          <a:srgbClr val="00467F"/>
        </a:solidFill>
        <a:ln w="25400" cap="flat" cmpd="sng" algn="ctr">
          <a:solidFill>
            <a:srgbClr val="FFFFFF">
              <a:hueOff val="0"/>
              <a:satOff val="0"/>
              <a:lumOff val="0"/>
              <a:alphaOff val="0"/>
            </a:srgbClr>
          </a:solidFill>
          <a:prstDash val="solid"/>
        </a:ln>
        <a:effectLst/>
      </dgm:spPr>
      <dgm:t>
        <a:bodyPr/>
        <a:lstStyle/>
        <a:p>
          <a:pPr rtl="0"/>
          <a:r>
            <a:rPr lang="en-US" sz="1800" dirty="0" smtClean="0">
              <a:solidFill>
                <a:schemeClr val="bg1"/>
              </a:solidFill>
            </a:rPr>
            <a:t>First delivery year of the Capacity Market</a:t>
          </a:r>
          <a:endParaRPr lang="en-GB" sz="1800" b="0" dirty="0">
            <a:solidFill>
              <a:srgbClr val="FFFFFF"/>
            </a:solidFill>
            <a:latin typeface="Arial"/>
            <a:ea typeface="ＭＳ Ｐゴシック"/>
            <a:cs typeface="+mn-cs"/>
          </a:endParaRPr>
        </a:p>
      </dgm:t>
    </dgm:pt>
    <dgm:pt modelId="{4435693B-AAF5-4F4C-B338-C6D46958D163}" type="parTrans" cxnId="{842834B8-4D36-4B77-A89D-16F9D9B3A434}">
      <dgm:prSet/>
      <dgm:spPr/>
      <dgm:t>
        <a:bodyPr/>
        <a:lstStyle/>
        <a:p>
          <a:endParaRPr lang="en-GB"/>
        </a:p>
      </dgm:t>
    </dgm:pt>
    <dgm:pt modelId="{A7C838CB-FB26-4FFE-B5C0-C18D95C221BC}" type="sibTrans" cxnId="{842834B8-4D36-4B77-A89D-16F9D9B3A434}">
      <dgm:prSet/>
      <dgm:spPr>
        <a:xfrm>
          <a:off x="-4796469" y="-735137"/>
          <a:ext cx="5712936" cy="5712936"/>
        </a:xfrm>
        <a:noFill/>
        <a:ln w="25400" cap="flat" cmpd="sng" algn="ctr">
          <a:solidFill>
            <a:srgbClr val="00AED9">
              <a:shade val="60000"/>
              <a:hueOff val="0"/>
              <a:satOff val="0"/>
              <a:lumOff val="0"/>
              <a:alphaOff val="0"/>
            </a:srgbClr>
          </a:solidFill>
          <a:prstDash val="solid"/>
        </a:ln>
        <a:effectLst/>
      </dgm:spPr>
      <dgm:t>
        <a:bodyPr/>
        <a:lstStyle/>
        <a:p>
          <a:endParaRPr lang="en-GB"/>
        </a:p>
      </dgm:t>
    </dgm:pt>
    <dgm:pt modelId="{5BAB8F97-CFDD-4ED4-83F6-933EB6AED965}">
      <dgm:prSet custT="1"/>
      <dgm:spPr>
        <a:xfrm>
          <a:off x="854163" y="1305381"/>
          <a:ext cx="6333285" cy="652690"/>
        </a:xfrm>
        <a:solidFill>
          <a:srgbClr val="00467F"/>
        </a:solidFill>
        <a:ln w="25400" cap="flat" cmpd="sng" algn="ctr">
          <a:solidFill>
            <a:srgbClr val="FFFFFF">
              <a:hueOff val="0"/>
              <a:satOff val="0"/>
              <a:lumOff val="0"/>
              <a:alphaOff val="0"/>
            </a:srgbClr>
          </a:solidFill>
          <a:prstDash val="solid"/>
        </a:ln>
        <a:effectLst/>
      </dgm:spPr>
      <dgm:t>
        <a:bodyPr/>
        <a:lstStyle/>
        <a:p>
          <a:pPr rtl="0"/>
          <a:r>
            <a:rPr lang="en-GB" sz="1800" dirty="0" smtClean="0">
              <a:solidFill>
                <a:srgbClr val="FFFFFF"/>
              </a:solidFill>
              <a:latin typeface="Arial"/>
              <a:ea typeface="ＭＳ Ｐゴシック"/>
              <a:cs typeface="+mn-cs"/>
            </a:rPr>
            <a:t>The electricity margin has increased compared to last year –     De-rated margin 10.3% (6.2GW) Underlying basis</a:t>
          </a:r>
          <a:endParaRPr lang="en-GB" sz="1800" b="1" dirty="0">
            <a:solidFill>
              <a:srgbClr val="FFFFFF"/>
            </a:solidFill>
            <a:latin typeface="Arial"/>
            <a:ea typeface="ＭＳ Ｐゴシック"/>
            <a:cs typeface="+mn-cs"/>
          </a:endParaRPr>
        </a:p>
      </dgm:t>
    </dgm:pt>
    <dgm:pt modelId="{D16D7808-2349-4E95-A758-5A9FB8AA8075}" type="parTrans" cxnId="{641A2CFC-CA71-4DCA-8800-4E7F6DF86393}">
      <dgm:prSet/>
      <dgm:spPr/>
      <dgm:t>
        <a:bodyPr/>
        <a:lstStyle/>
        <a:p>
          <a:endParaRPr lang="en-GB"/>
        </a:p>
      </dgm:t>
    </dgm:pt>
    <dgm:pt modelId="{F4215CD7-E522-499B-9AF3-00A235370B54}" type="sibTrans" cxnId="{641A2CFC-CA71-4DCA-8800-4E7F6DF86393}">
      <dgm:prSet/>
      <dgm:spPr/>
      <dgm:t>
        <a:bodyPr/>
        <a:lstStyle/>
        <a:p>
          <a:endParaRPr lang="en-GB"/>
        </a:p>
      </dgm:t>
    </dgm:pt>
    <dgm:pt modelId="{B1D0B7E5-2299-4510-BF46-61B7B5C8CF62}">
      <dgm:prSet custT="1"/>
      <dgm:spPr>
        <a:xfrm>
          <a:off x="479961" y="3263794"/>
          <a:ext cx="6707488" cy="652690"/>
        </a:xfrm>
        <a:solidFill>
          <a:srgbClr val="0070C0"/>
        </a:solidFill>
        <a:ln w="25400" cap="flat" cmpd="sng" algn="ctr">
          <a:solidFill>
            <a:srgbClr val="FFFFFF">
              <a:hueOff val="0"/>
              <a:satOff val="0"/>
              <a:lumOff val="0"/>
              <a:alphaOff val="0"/>
            </a:srgbClr>
          </a:solidFill>
          <a:prstDash val="solid"/>
        </a:ln>
        <a:effectLst/>
      </dgm:spPr>
      <dgm:t>
        <a:bodyPr/>
        <a:lstStyle/>
        <a:p>
          <a:pPr rtl="0"/>
          <a:r>
            <a:rPr lang="en-GB" dirty="0" smtClean="0">
              <a:solidFill>
                <a:schemeClr val="bg1"/>
              </a:solidFill>
            </a:rPr>
            <a:t>Gas demand will be slightly lower than forecast last year</a:t>
          </a:r>
          <a:endParaRPr lang="en-GB" sz="1800" dirty="0" smtClean="0">
            <a:solidFill>
              <a:srgbClr val="FFFFFF"/>
            </a:solidFill>
            <a:latin typeface="Arial"/>
            <a:ea typeface="ＭＳ Ｐゴシック"/>
            <a:cs typeface="+mn-cs"/>
          </a:endParaRPr>
        </a:p>
      </dgm:t>
    </dgm:pt>
    <dgm:pt modelId="{FA4E48B7-D0BA-401A-A002-CCA525C341A9}" type="parTrans" cxnId="{EC64C527-88A2-48DE-9C4A-ADAC86849245}">
      <dgm:prSet/>
      <dgm:spPr/>
      <dgm:t>
        <a:bodyPr/>
        <a:lstStyle/>
        <a:p>
          <a:endParaRPr lang="en-GB"/>
        </a:p>
      </dgm:t>
    </dgm:pt>
    <dgm:pt modelId="{87704D28-C93A-468A-B70D-6C6C2234B629}" type="sibTrans" cxnId="{EC64C527-88A2-48DE-9C4A-ADAC86849245}">
      <dgm:prSet/>
      <dgm:spPr/>
      <dgm:t>
        <a:bodyPr/>
        <a:lstStyle/>
        <a:p>
          <a:endParaRPr lang="en-GB"/>
        </a:p>
      </dgm:t>
    </dgm:pt>
    <dgm:pt modelId="{DE32551B-E892-48DE-A3C8-6F988434BD0B}">
      <dgm:prSet custT="1"/>
      <dgm:spPr>
        <a:xfrm>
          <a:off x="479961" y="3263794"/>
          <a:ext cx="6707488" cy="652690"/>
        </a:xfrm>
        <a:solidFill>
          <a:srgbClr val="0070C0"/>
        </a:solidFill>
        <a:ln w="25400" cap="flat" cmpd="sng" algn="ctr">
          <a:solidFill>
            <a:srgbClr val="FFFFFF">
              <a:hueOff val="0"/>
              <a:satOff val="0"/>
              <a:lumOff val="0"/>
              <a:alphaOff val="0"/>
            </a:srgbClr>
          </a:solidFill>
          <a:prstDash val="solid"/>
        </a:ln>
        <a:effectLst/>
      </dgm:spPr>
      <dgm:t>
        <a:bodyPr/>
        <a:lstStyle/>
        <a:p>
          <a:pPr rtl="0"/>
          <a:r>
            <a:rPr lang="en-US" sz="1800" dirty="0" smtClean="0">
              <a:solidFill>
                <a:schemeClr val="bg1"/>
              </a:solidFill>
            </a:rPr>
            <a:t>Diverse and flexible sources of gas supply to meet demand</a:t>
          </a:r>
          <a:endParaRPr lang="en-GB" sz="1800" dirty="0" smtClean="0">
            <a:solidFill>
              <a:srgbClr val="FFFFFF"/>
            </a:solidFill>
            <a:latin typeface="Arial"/>
            <a:ea typeface="ＭＳ Ｐゴシック"/>
            <a:cs typeface="+mn-cs"/>
          </a:endParaRPr>
        </a:p>
      </dgm:t>
    </dgm:pt>
    <dgm:pt modelId="{C38A9067-1C86-425A-A7E4-CDC13FC61FB1}" type="parTrans" cxnId="{047420A1-BAC2-469E-B4E1-A6DA4A2050BA}">
      <dgm:prSet/>
      <dgm:spPr/>
      <dgm:t>
        <a:bodyPr/>
        <a:lstStyle/>
        <a:p>
          <a:endParaRPr lang="en-GB"/>
        </a:p>
      </dgm:t>
    </dgm:pt>
    <dgm:pt modelId="{49D60153-4244-4427-AB60-091F0A32F4BA}" type="sibTrans" cxnId="{047420A1-BAC2-469E-B4E1-A6DA4A2050BA}">
      <dgm:prSet/>
      <dgm:spPr/>
      <dgm:t>
        <a:bodyPr/>
        <a:lstStyle/>
        <a:p>
          <a:endParaRPr lang="en-GB"/>
        </a:p>
      </dgm:t>
    </dgm:pt>
    <dgm:pt modelId="{50BA9274-C3C7-4C24-848D-CBDF8D26853C}" type="pres">
      <dgm:prSet presAssocID="{AF851E87-CC41-4067-9B45-0DD516D64AE8}" presName="Name0" presStyleCnt="0">
        <dgm:presLayoutVars>
          <dgm:chMax val="7"/>
          <dgm:chPref val="7"/>
          <dgm:dir/>
        </dgm:presLayoutVars>
      </dgm:prSet>
      <dgm:spPr/>
      <dgm:t>
        <a:bodyPr/>
        <a:lstStyle/>
        <a:p>
          <a:endParaRPr lang="en-GB"/>
        </a:p>
      </dgm:t>
    </dgm:pt>
    <dgm:pt modelId="{2B7DE884-0204-46B8-8F9E-942881CA6244}" type="pres">
      <dgm:prSet presAssocID="{AF851E87-CC41-4067-9B45-0DD516D64AE8}" presName="Name1" presStyleCnt="0"/>
      <dgm:spPr/>
      <dgm:t>
        <a:bodyPr/>
        <a:lstStyle/>
        <a:p>
          <a:endParaRPr lang="en-GB"/>
        </a:p>
      </dgm:t>
    </dgm:pt>
    <dgm:pt modelId="{FB0F0D07-EF38-4FC1-A2B1-5AD05C21EB7F}" type="pres">
      <dgm:prSet presAssocID="{AF851E87-CC41-4067-9B45-0DD516D64AE8}" presName="cycle" presStyleCnt="0"/>
      <dgm:spPr/>
      <dgm:t>
        <a:bodyPr/>
        <a:lstStyle/>
        <a:p>
          <a:endParaRPr lang="en-GB"/>
        </a:p>
      </dgm:t>
    </dgm:pt>
    <dgm:pt modelId="{F7E140D4-5286-4921-A3D7-B79DACBA1BB2}" type="pres">
      <dgm:prSet presAssocID="{AF851E87-CC41-4067-9B45-0DD516D64AE8}" presName="srcNode" presStyleLbl="node1" presStyleIdx="0" presStyleCnt="4"/>
      <dgm:spPr/>
      <dgm:t>
        <a:bodyPr/>
        <a:lstStyle/>
        <a:p>
          <a:endParaRPr lang="en-GB"/>
        </a:p>
      </dgm:t>
    </dgm:pt>
    <dgm:pt modelId="{CE6ED2C1-BB2D-4839-A7E6-B141B3C3D3F7}" type="pres">
      <dgm:prSet presAssocID="{AF851E87-CC41-4067-9B45-0DD516D64AE8}" presName="conn" presStyleLbl="parChTrans1D2" presStyleIdx="0" presStyleCnt="1"/>
      <dgm:spPr>
        <a:prstGeom prst="blockArc">
          <a:avLst>
            <a:gd name="adj1" fmla="val 18900000"/>
            <a:gd name="adj2" fmla="val 2700000"/>
            <a:gd name="adj3" fmla="val 378"/>
          </a:avLst>
        </a:prstGeom>
      </dgm:spPr>
      <dgm:t>
        <a:bodyPr/>
        <a:lstStyle/>
        <a:p>
          <a:endParaRPr lang="en-GB"/>
        </a:p>
      </dgm:t>
    </dgm:pt>
    <dgm:pt modelId="{D6234852-58B9-4E32-8C3F-C5964BF3D901}" type="pres">
      <dgm:prSet presAssocID="{AF851E87-CC41-4067-9B45-0DD516D64AE8}" presName="extraNode" presStyleLbl="node1" presStyleIdx="0" presStyleCnt="4"/>
      <dgm:spPr/>
      <dgm:t>
        <a:bodyPr/>
        <a:lstStyle/>
        <a:p>
          <a:endParaRPr lang="en-GB"/>
        </a:p>
      </dgm:t>
    </dgm:pt>
    <dgm:pt modelId="{602995F0-A055-4F1F-ACB8-7654B62C9A77}" type="pres">
      <dgm:prSet presAssocID="{AF851E87-CC41-4067-9B45-0DD516D64AE8}" presName="dstNode" presStyleLbl="node1" presStyleIdx="0" presStyleCnt="4"/>
      <dgm:spPr/>
      <dgm:t>
        <a:bodyPr/>
        <a:lstStyle/>
        <a:p>
          <a:endParaRPr lang="en-GB"/>
        </a:p>
      </dgm:t>
    </dgm:pt>
    <dgm:pt modelId="{7B1B7920-6230-4F5B-9577-8F061D730F54}" type="pres">
      <dgm:prSet presAssocID="{FE0E9F31-4317-4F95-9416-4E23D879BC75}" presName="text_1" presStyleLbl="node1" presStyleIdx="0" presStyleCnt="4">
        <dgm:presLayoutVars>
          <dgm:bulletEnabled val="1"/>
        </dgm:presLayoutVars>
      </dgm:prSet>
      <dgm:spPr>
        <a:prstGeom prst="rect">
          <a:avLst/>
        </a:prstGeom>
      </dgm:spPr>
      <dgm:t>
        <a:bodyPr/>
        <a:lstStyle/>
        <a:p>
          <a:endParaRPr lang="en-GB"/>
        </a:p>
      </dgm:t>
    </dgm:pt>
    <dgm:pt modelId="{17AADB40-DD09-42FD-AC38-BA28853015E8}" type="pres">
      <dgm:prSet presAssocID="{FE0E9F31-4317-4F95-9416-4E23D879BC75}" presName="accent_1" presStyleCnt="0"/>
      <dgm:spPr/>
      <dgm:t>
        <a:bodyPr/>
        <a:lstStyle/>
        <a:p>
          <a:endParaRPr lang="en-GB"/>
        </a:p>
      </dgm:t>
    </dgm:pt>
    <dgm:pt modelId="{14F9580E-B9DD-49AD-878E-F87A61E8DCCD}" type="pres">
      <dgm:prSet presAssocID="{FE0E9F31-4317-4F95-9416-4E23D879BC75}" presName="accentRepeatNode" presStyleLbl="solidFgAcc1" presStyleIdx="0" presStyleCnt="4"/>
      <dgm:spPr>
        <a:xfrm>
          <a:off x="72029" y="244589"/>
          <a:ext cx="815863" cy="815863"/>
        </a:xfrm>
        <a:prstGeom prst="ellipse">
          <a:avLst/>
        </a:prstGeom>
        <a:solidFill>
          <a:srgbClr val="FFFFFF">
            <a:hueOff val="0"/>
            <a:satOff val="0"/>
            <a:lumOff val="0"/>
            <a:alphaOff val="0"/>
          </a:srgbClr>
        </a:solidFill>
        <a:ln w="25400" cap="flat" cmpd="sng" algn="ctr">
          <a:solidFill>
            <a:srgbClr val="00AED9">
              <a:hueOff val="0"/>
              <a:satOff val="0"/>
              <a:lumOff val="0"/>
              <a:alphaOff val="0"/>
            </a:srgbClr>
          </a:solidFill>
          <a:prstDash val="solid"/>
        </a:ln>
        <a:effectLst/>
      </dgm:spPr>
      <dgm:t>
        <a:bodyPr/>
        <a:lstStyle/>
        <a:p>
          <a:endParaRPr lang="en-GB"/>
        </a:p>
      </dgm:t>
    </dgm:pt>
    <dgm:pt modelId="{47E340B0-D509-4932-B5D7-1BEA442A84F9}" type="pres">
      <dgm:prSet presAssocID="{5BAB8F97-CFDD-4ED4-83F6-933EB6AED965}" presName="text_2" presStyleLbl="node1" presStyleIdx="1" presStyleCnt="4">
        <dgm:presLayoutVars>
          <dgm:bulletEnabled val="1"/>
        </dgm:presLayoutVars>
      </dgm:prSet>
      <dgm:spPr>
        <a:prstGeom prst="rect">
          <a:avLst/>
        </a:prstGeom>
      </dgm:spPr>
      <dgm:t>
        <a:bodyPr/>
        <a:lstStyle/>
        <a:p>
          <a:endParaRPr lang="en-GB"/>
        </a:p>
      </dgm:t>
    </dgm:pt>
    <dgm:pt modelId="{965DF822-13BB-484F-930B-BBF771EA0AEB}" type="pres">
      <dgm:prSet presAssocID="{5BAB8F97-CFDD-4ED4-83F6-933EB6AED965}" presName="accent_2" presStyleCnt="0"/>
      <dgm:spPr/>
      <dgm:t>
        <a:bodyPr/>
        <a:lstStyle/>
        <a:p>
          <a:endParaRPr lang="en-GB"/>
        </a:p>
      </dgm:t>
    </dgm:pt>
    <dgm:pt modelId="{21A57C89-CC0D-476D-A28B-193F85936231}" type="pres">
      <dgm:prSet presAssocID="{5BAB8F97-CFDD-4ED4-83F6-933EB6AED965}" presName="accentRepeatNode" presStyleLbl="solidFgAcc1" presStyleIdx="1" presStyleCnt="4"/>
      <dgm:spPr>
        <a:xfrm>
          <a:off x="446231" y="1223795"/>
          <a:ext cx="815863" cy="815863"/>
        </a:xfrm>
        <a:prstGeom prst="ellipse">
          <a:avLst/>
        </a:prstGeom>
        <a:solidFill>
          <a:srgbClr val="FFFFFF">
            <a:hueOff val="0"/>
            <a:satOff val="0"/>
            <a:lumOff val="0"/>
            <a:alphaOff val="0"/>
          </a:srgbClr>
        </a:solidFill>
        <a:ln w="25400" cap="flat" cmpd="sng" algn="ctr">
          <a:solidFill>
            <a:srgbClr val="00AED9">
              <a:hueOff val="0"/>
              <a:satOff val="0"/>
              <a:lumOff val="0"/>
              <a:alphaOff val="0"/>
            </a:srgbClr>
          </a:solidFill>
          <a:prstDash val="solid"/>
        </a:ln>
        <a:effectLst/>
      </dgm:spPr>
      <dgm:t>
        <a:bodyPr/>
        <a:lstStyle/>
        <a:p>
          <a:endParaRPr lang="en-GB"/>
        </a:p>
      </dgm:t>
    </dgm:pt>
    <dgm:pt modelId="{7247B77E-CED5-4F4C-B49C-A64790562102}" type="pres">
      <dgm:prSet presAssocID="{DE32551B-E892-48DE-A3C8-6F988434BD0B}" presName="text_3" presStyleLbl="node1" presStyleIdx="2" presStyleCnt="4">
        <dgm:presLayoutVars>
          <dgm:bulletEnabled val="1"/>
        </dgm:presLayoutVars>
      </dgm:prSet>
      <dgm:spPr/>
      <dgm:t>
        <a:bodyPr/>
        <a:lstStyle/>
        <a:p>
          <a:endParaRPr lang="en-GB"/>
        </a:p>
      </dgm:t>
    </dgm:pt>
    <dgm:pt modelId="{C3B3BF1A-D533-4203-8060-204C53FDE53D}" type="pres">
      <dgm:prSet presAssocID="{DE32551B-E892-48DE-A3C8-6F988434BD0B}" presName="accent_3" presStyleCnt="0"/>
      <dgm:spPr/>
    </dgm:pt>
    <dgm:pt modelId="{22218AF3-D453-4C0C-AAA7-CA102E7E6177}" type="pres">
      <dgm:prSet presAssocID="{DE32551B-E892-48DE-A3C8-6F988434BD0B}" presName="accentRepeatNode" presStyleLbl="solidFgAcc1" presStyleIdx="2" presStyleCnt="4"/>
      <dgm:spPr/>
      <dgm:t>
        <a:bodyPr/>
        <a:lstStyle/>
        <a:p>
          <a:endParaRPr lang="en-GB"/>
        </a:p>
      </dgm:t>
    </dgm:pt>
    <dgm:pt modelId="{7D94CA72-506A-4187-AD64-71F396EAB9A0}" type="pres">
      <dgm:prSet presAssocID="{B1D0B7E5-2299-4510-BF46-61B7B5C8CF62}" presName="text_4" presStyleLbl="node1" presStyleIdx="3" presStyleCnt="4">
        <dgm:presLayoutVars>
          <dgm:bulletEnabled val="1"/>
        </dgm:presLayoutVars>
      </dgm:prSet>
      <dgm:spPr/>
      <dgm:t>
        <a:bodyPr/>
        <a:lstStyle/>
        <a:p>
          <a:endParaRPr lang="en-GB"/>
        </a:p>
      </dgm:t>
    </dgm:pt>
    <dgm:pt modelId="{989F70D5-1D02-4C18-B04E-DA65D3CEF2D3}" type="pres">
      <dgm:prSet presAssocID="{B1D0B7E5-2299-4510-BF46-61B7B5C8CF62}" presName="accent_4" presStyleCnt="0"/>
      <dgm:spPr/>
    </dgm:pt>
    <dgm:pt modelId="{816C2E5A-7136-47D7-950D-32571B3AC396}" type="pres">
      <dgm:prSet presAssocID="{B1D0B7E5-2299-4510-BF46-61B7B5C8CF62}" presName="accentRepeatNode" presStyleLbl="solidFgAcc1" presStyleIdx="3" presStyleCnt="4"/>
      <dgm:spPr>
        <a:xfrm>
          <a:off x="72029" y="3182207"/>
          <a:ext cx="815863" cy="815863"/>
        </a:xfrm>
        <a:prstGeom prst="ellipse">
          <a:avLst/>
        </a:prstGeom>
        <a:solidFill>
          <a:srgbClr val="FFFFFF">
            <a:hueOff val="0"/>
            <a:satOff val="0"/>
            <a:lumOff val="0"/>
            <a:alphaOff val="0"/>
          </a:srgbClr>
        </a:solidFill>
        <a:ln w="25400" cap="flat" cmpd="sng" algn="ctr">
          <a:solidFill>
            <a:srgbClr val="00AED9">
              <a:hueOff val="0"/>
              <a:satOff val="0"/>
              <a:lumOff val="0"/>
              <a:alphaOff val="0"/>
            </a:srgbClr>
          </a:solidFill>
          <a:prstDash val="solid"/>
        </a:ln>
        <a:effectLst/>
      </dgm:spPr>
      <dgm:t>
        <a:bodyPr/>
        <a:lstStyle/>
        <a:p>
          <a:endParaRPr lang="en-GB"/>
        </a:p>
      </dgm:t>
    </dgm:pt>
  </dgm:ptLst>
  <dgm:cxnLst>
    <dgm:cxn modelId="{EC64C527-88A2-48DE-9C4A-ADAC86849245}" srcId="{AF851E87-CC41-4067-9B45-0DD516D64AE8}" destId="{B1D0B7E5-2299-4510-BF46-61B7B5C8CF62}" srcOrd="3" destOrd="0" parTransId="{FA4E48B7-D0BA-401A-A002-CCA525C341A9}" sibTransId="{87704D28-C93A-468A-B70D-6C6C2234B629}"/>
    <dgm:cxn modelId="{A5B4CCDB-F058-4681-806D-22BC98E389E4}" type="presOf" srcId="{B1D0B7E5-2299-4510-BF46-61B7B5C8CF62}" destId="{7D94CA72-506A-4187-AD64-71F396EAB9A0}" srcOrd="0" destOrd="0" presId="urn:microsoft.com/office/officeart/2008/layout/VerticalCurvedList"/>
    <dgm:cxn modelId="{842834B8-4D36-4B77-A89D-16F9D9B3A434}" srcId="{AF851E87-CC41-4067-9B45-0DD516D64AE8}" destId="{FE0E9F31-4317-4F95-9416-4E23D879BC75}" srcOrd="0" destOrd="0" parTransId="{4435693B-AAF5-4F4C-B338-C6D46958D163}" sibTransId="{A7C838CB-FB26-4FFE-B5C0-C18D95C221BC}"/>
    <dgm:cxn modelId="{91A426EA-C2A6-489D-913B-4D2042004797}" type="presOf" srcId="{5BAB8F97-CFDD-4ED4-83F6-933EB6AED965}" destId="{47E340B0-D509-4932-B5D7-1BEA442A84F9}" srcOrd="0" destOrd="0" presId="urn:microsoft.com/office/officeart/2008/layout/VerticalCurvedList"/>
    <dgm:cxn modelId="{96CCA2E0-E012-46DF-BCC4-C0931E16AFF4}" type="presOf" srcId="{DE32551B-E892-48DE-A3C8-6F988434BD0B}" destId="{7247B77E-CED5-4F4C-B49C-A64790562102}" srcOrd="0" destOrd="0" presId="urn:microsoft.com/office/officeart/2008/layout/VerticalCurvedList"/>
    <dgm:cxn modelId="{32458152-E07E-4FED-A9D7-BC7724557F11}" type="presOf" srcId="{FE0E9F31-4317-4F95-9416-4E23D879BC75}" destId="{7B1B7920-6230-4F5B-9577-8F061D730F54}" srcOrd="0" destOrd="0" presId="urn:microsoft.com/office/officeart/2008/layout/VerticalCurvedList"/>
    <dgm:cxn modelId="{6FAC4F2A-3C45-4AC2-940B-675961C83511}" type="presOf" srcId="{AF851E87-CC41-4067-9B45-0DD516D64AE8}" destId="{50BA9274-C3C7-4C24-848D-CBDF8D26853C}" srcOrd="0" destOrd="0" presId="urn:microsoft.com/office/officeart/2008/layout/VerticalCurvedList"/>
    <dgm:cxn modelId="{641A2CFC-CA71-4DCA-8800-4E7F6DF86393}" srcId="{AF851E87-CC41-4067-9B45-0DD516D64AE8}" destId="{5BAB8F97-CFDD-4ED4-83F6-933EB6AED965}" srcOrd="1" destOrd="0" parTransId="{D16D7808-2349-4E95-A758-5A9FB8AA8075}" sibTransId="{F4215CD7-E522-499B-9AF3-00A235370B54}"/>
    <dgm:cxn modelId="{862EDFB3-55DF-41DD-BB5D-6A0AE3DCA565}" type="presOf" srcId="{A7C838CB-FB26-4FFE-B5C0-C18D95C221BC}" destId="{CE6ED2C1-BB2D-4839-A7E6-B141B3C3D3F7}" srcOrd="0" destOrd="0" presId="urn:microsoft.com/office/officeart/2008/layout/VerticalCurvedList"/>
    <dgm:cxn modelId="{047420A1-BAC2-469E-B4E1-A6DA4A2050BA}" srcId="{AF851E87-CC41-4067-9B45-0DD516D64AE8}" destId="{DE32551B-E892-48DE-A3C8-6F988434BD0B}" srcOrd="2" destOrd="0" parTransId="{C38A9067-1C86-425A-A7E4-CDC13FC61FB1}" sibTransId="{49D60153-4244-4427-AB60-091F0A32F4BA}"/>
    <dgm:cxn modelId="{EA12E250-46F4-4224-BDF1-B5AA56C0E310}" type="presParOf" srcId="{50BA9274-C3C7-4C24-848D-CBDF8D26853C}" destId="{2B7DE884-0204-46B8-8F9E-942881CA6244}" srcOrd="0" destOrd="0" presId="urn:microsoft.com/office/officeart/2008/layout/VerticalCurvedList"/>
    <dgm:cxn modelId="{E29380A5-24DB-4830-A539-0CF20E26E281}" type="presParOf" srcId="{2B7DE884-0204-46B8-8F9E-942881CA6244}" destId="{FB0F0D07-EF38-4FC1-A2B1-5AD05C21EB7F}" srcOrd="0" destOrd="0" presId="urn:microsoft.com/office/officeart/2008/layout/VerticalCurvedList"/>
    <dgm:cxn modelId="{D30A02BB-9924-423D-90AE-621E73BB39FF}" type="presParOf" srcId="{FB0F0D07-EF38-4FC1-A2B1-5AD05C21EB7F}" destId="{F7E140D4-5286-4921-A3D7-B79DACBA1BB2}" srcOrd="0" destOrd="0" presId="urn:microsoft.com/office/officeart/2008/layout/VerticalCurvedList"/>
    <dgm:cxn modelId="{FC53AB46-7DC5-4DCE-B419-4E5C2EC7BF40}" type="presParOf" srcId="{FB0F0D07-EF38-4FC1-A2B1-5AD05C21EB7F}" destId="{CE6ED2C1-BB2D-4839-A7E6-B141B3C3D3F7}" srcOrd="1" destOrd="0" presId="urn:microsoft.com/office/officeart/2008/layout/VerticalCurvedList"/>
    <dgm:cxn modelId="{33643165-EA54-47FD-8874-51DE2DB6BC05}" type="presParOf" srcId="{FB0F0D07-EF38-4FC1-A2B1-5AD05C21EB7F}" destId="{D6234852-58B9-4E32-8C3F-C5964BF3D901}" srcOrd="2" destOrd="0" presId="urn:microsoft.com/office/officeart/2008/layout/VerticalCurvedList"/>
    <dgm:cxn modelId="{2D9D557E-169D-40B0-89AE-3F88F9282038}" type="presParOf" srcId="{FB0F0D07-EF38-4FC1-A2B1-5AD05C21EB7F}" destId="{602995F0-A055-4F1F-ACB8-7654B62C9A77}" srcOrd="3" destOrd="0" presId="urn:microsoft.com/office/officeart/2008/layout/VerticalCurvedList"/>
    <dgm:cxn modelId="{7F730DA0-4613-40C1-96CC-A3F8CE13EE2E}" type="presParOf" srcId="{2B7DE884-0204-46B8-8F9E-942881CA6244}" destId="{7B1B7920-6230-4F5B-9577-8F061D730F54}" srcOrd="1" destOrd="0" presId="urn:microsoft.com/office/officeart/2008/layout/VerticalCurvedList"/>
    <dgm:cxn modelId="{415C87AF-D102-49DD-BA93-07D436E2B8BE}" type="presParOf" srcId="{2B7DE884-0204-46B8-8F9E-942881CA6244}" destId="{17AADB40-DD09-42FD-AC38-BA28853015E8}" srcOrd="2" destOrd="0" presId="urn:microsoft.com/office/officeart/2008/layout/VerticalCurvedList"/>
    <dgm:cxn modelId="{0E2D2BD7-8E02-458E-922D-F45B5744E30F}" type="presParOf" srcId="{17AADB40-DD09-42FD-AC38-BA28853015E8}" destId="{14F9580E-B9DD-49AD-878E-F87A61E8DCCD}" srcOrd="0" destOrd="0" presId="urn:microsoft.com/office/officeart/2008/layout/VerticalCurvedList"/>
    <dgm:cxn modelId="{0301CF53-1633-4230-9AF1-194511D8DB95}" type="presParOf" srcId="{2B7DE884-0204-46B8-8F9E-942881CA6244}" destId="{47E340B0-D509-4932-B5D7-1BEA442A84F9}" srcOrd="3" destOrd="0" presId="urn:microsoft.com/office/officeart/2008/layout/VerticalCurvedList"/>
    <dgm:cxn modelId="{C0F1D302-09D7-43D3-9105-BE1CC489945B}" type="presParOf" srcId="{2B7DE884-0204-46B8-8F9E-942881CA6244}" destId="{965DF822-13BB-484F-930B-BBF771EA0AEB}" srcOrd="4" destOrd="0" presId="urn:microsoft.com/office/officeart/2008/layout/VerticalCurvedList"/>
    <dgm:cxn modelId="{F23E8C79-2113-44EA-BCC6-25B16522DA23}" type="presParOf" srcId="{965DF822-13BB-484F-930B-BBF771EA0AEB}" destId="{21A57C89-CC0D-476D-A28B-193F85936231}" srcOrd="0" destOrd="0" presId="urn:microsoft.com/office/officeart/2008/layout/VerticalCurvedList"/>
    <dgm:cxn modelId="{5E10998D-2CF2-4D38-AA2C-49473DD8B0AD}" type="presParOf" srcId="{2B7DE884-0204-46B8-8F9E-942881CA6244}" destId="{7247B77E-CED5-4F4C-B49C-A64790562102}" srcOrd="5" destOrd="0" presId="urn:microsoft.com/office/officeart/2008/layout/VerticalCurvedList"/>
    <dgm:cxn modelId="{F61A5500-2930-44FD-BF6A-B187B228A486}" type="presParOf" srcId="{2B7DE884-0204-46B8-8F9E-942881CA6244}" destId="{C3B3BF1A-D533-4203-8060-204C53FDE53D}" srcOrd="6" destOrd="0" presId="urn:microsoft.com/office/officeart/2008/layout/VerticalCurvedList"/>
    <dgm:cxn modelId="{452BDA25-AC93-4CAD-ADE6-C8AB6A6A48D8}" type="presParOf" srcId="{C3B3BF1A-D533-4203-8060-204C53FDE53D}" destId="{22218AF3-D453-4C0C-AAA7-CA102E7E6177}" srcOrd="0" destOrd="0" presId="urn:microsoft.com/office/officeart/2008/layout/VerticalCurvedList"/>
    <dgm:cxn modelId="{169397A7-0B02-4F64-9C00-ABE5B86F6F9A}" type="presParOf" srcId="{2B7DE884-0204-46B8-8F9E-942881CA6244}" destId="{7D94CA72-506A-4187-AD64-71F396EAB9A0}" srcOrd="7" destOrd="0" presId="urn:microsoft.com/office/officeart/2008/layout/VerticalCurvedList"/>
    <dgm:cxn modelId="{6A3B2B88-2B75-4598-878C-F9D017E7C3A8}" type="presParOf" srcId="{2B7DE884-0204-46B8-8F9E-942881CA6244}" destId="{989F70D5-1D02-4C18-B04E-DA65D3CEF2D3}" srcOrd="8" destOrd="0" presId="urn:microsoft.com/office/officeart/2008/layout/VerticalCurvedList"/>
    <dgm:cxn modelId="{51AD0D37-C00B-4651-B679-BD04F0E20F38}" type="presParOf" srcId="{989F70D5-1D02-4C18-B04E-DA65D3CEF2D3}" destId="{816C2E5A-7136-47D7-950D-32571B3AC3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851E87-CC41-4067-9B45-0DD516D64AE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FE0E9F31-4317-4F95-9416-4E23D879BC75}">
      <dgm:prSet custT="1"/>
      <dgm:spPr>
        <a:xfrm>
          <a:off x="479961" y="326175"/>
          <a:ext cx="6707488" cy="652690"/>
        </a:xfrm>
        <a:solidFill>
          <a:srgbClr val="00467F"/>
        </a:solidFill>
        <a:ln w="25400" cap="flat" cmpd="sng" algn="ctr">
          <a:solidFill>
            <a:srgbClr val="FFFFFF">
              <a:hueOff val="0"/>
              <a:satOff val="0"/>
              <a:lumOff val="0"/>
              <a:alphaOff val="0"/>
            </a:srgbClr>
          </a:solidFill>
          <a:prstDash val="solid"/>
        </a:ln>
        <a:effectLst/>
      </dgm:spPr>
      <dgm:t>
        <a:bodyPr/>
        <a:lstStyle/>
        <a:p>
          <a:pPr rtl="0"/>
          <a:r>
            <a:rPr lang="en-GB" sz="1800" b="0" dirty="0" smtClean="0">
              <a:solidFill>
                <a:srgbClr val="FFFFFF"/>
              </a:solidFill>
              <a:latin typeface="Arial"/>
              <a:ea typeface="ＭＳ Ｐゴシック"/>
              <a:cs typeface="+mn-cs"/>
            </a:rPr>
            <a:t>Demand is expected to be lower than winter 2016/17</a:t>
          </a:r>
          <a:endParaRPr lang="en-GB" sz="1800" b="0" dirty="0">
            <a:solidFill>
              <a:srgbClr val="FFFFFF"/>
            </a:solidFill>
            <a:latin typeface="Arial"/>
            <a:ea typeface="ＭＳ Ｐゴシック"/>
            <a:cs typeface="+mn-cs"/>
          </a:endParaRPr>
        </a:p>
      </dgm:t>
    </dgm:pt>
    <dgm:pt modelId="{4435693B-AAF5-4F4C-B338-C6D46958D163}" type="parTrans" cxnId="{842834B8-4D36-4B77-A89D-16F9D9B3A434}">
      <dgm:prSet/>
      <dgm:spPr/>
      <dgm:t>
        <a:bodyPr/>
        <a:lstStyle/>
        <a:p>
          <a:endParaRPr lang="en-GB"/>
        </a:p>
      </dgm:t>
    </dgm:pt>
    <dgm:pt modelId="{A7C838CB-FB26-4FFE-B5C0-C18D95C221BC}" type="sibTrans" cxnId="{842834B8-4D36-4B77-A89D-16F9D9B3A434}">
      <dgm:prSet/>
      <dgm:spPr>
        <a:xfrm>
          <a:off x="-4796469" y="-735137"/>
          <a:ext cx="5712936" cy="5712936"/>
        </a:xfrm>
        <a:noFill/>
        <a:ln w="25400" cap="flat" cmpd="sng" algn="ctr">
          <a:solidFill>
            <a:srgbClr val="00AED9">
              <a:shade val="60000"/>
              <a:hueOff val="0"/>
              <a:satOff val="0"/>
              <a:lumOff val="0"/>
              <a:alphaOff val="0"/>
            </a:srgbClr>
          </a:solidFill>
          <a:prstDash val="solid"/>
        </a:ln>
        <a:effectLst/>
      </dgm:spPr>
      <dgm:t>
        <a:bodyPr/>
        <a:lstStyle/>
        <a:p>
          <a:endParaRPr lang="en-GB"/>
        </a:p>
      </dgm:t>
    </dgm:pt>
    <dgm:pt modelId="{58CB3A2E-7E45-498A-8710-6A634DC1D918}">
      <dgm:prSet custT="1"/>
      <dgm:spPr>
        <a:xfrm>
          <a:off x="854163" y="2284588"/>
          <a:ext cx="6333285" cy="652690"/>
        </a:xfrm>
        <a:solidFill>
          <a:schemeClr val="accent1"/>
        </a:solidFill>
        <a:ln w="25400" cap="flat" cmpd="sng" algn="ctr">
          <a:solidFill>
            <a:srgbClr val="FFFFFF">
              <a:hueOff val="0"/>
              <a:satOff val="0"/>
              <a:lumOff val="0"/>
              <a:alphaOff val="0"/>
            </a:srgbClr>
          </a:solidFill>
          <a:prstDash val="solid"/>
        </a:ln>
        <a:effectLst/>
      </dgm:spPr>
      <dgm:t>
        <a:bodyPr/>
        <a:lstStyle/>
        <a:p>
          <a:pPr rtl="0"/>
          <a:r>
            <a:rPr lang="en-GB" sz="1800" b="0" dirty="0" smtClean="0">
              <a:solidFill>
                <a:srgbClr val="FFFFFF"/>
              </a:solidFill>
              <a:latin typeface="Arial"/>
              <a:ea typeface="ＭＳ Ｐゴシック"/>
              <a:cs typeface="+mn-cs"/>
            </a:rPr>
            <a:t>Demand for electricity generation is expected to be high but lower than last year’s actual</a:t>
          </a:r>
          <a:endParaRPr lang="en-GB" sz="1800" b="0" dirty="0">
            <a:solidFill>
              <a:srgbClr val="FFFFFF"/>
            </a:solidFill>
            <a:latin typeface="Arial"/>
            <a:ea typeface="ＭＳ Ｐゴシック"/>
            <a:cs typeface="+mn-cs"/>
          </a:endParaRPr>
        </a:p>
      </dgm:t>
    </dgm:pt>
    <dgm:pt modelId="{E8775BE9-885C-46FB-B633-AA9078EE1EBE}" type="parTrans" cxnId="{4F47C044-4D88-4315-B972-A1FCB45F05E3}">
      <dgm:prSet/>
      <dgm:spPr/>
      <dgm:t>
        <a:bodyPr/>
        <a:lstStyle/>
        <a:p>
          <a:endParaRPr lang="en-GB"/>
        </a:p>
      </dgm:t>
    </dgm:pt>
    <dgm:pt modelId="{D54DC1EB-DDB1-4F3A-B4A4-02723A432D7E}" type="sibTrans" cxnId="{4F47C044-4D88-4315-B972-A1FCB45F05E3}">
      <dgm:prSet/>
      <dgm:spPr/>
      <dgm:t>
        <a:bodyPr/>
        <a:lstStyle/>
        <a:p>
          <a:endParaRPr lang="en-GB"/>
        </a:p>
      </dgm:t>
    </dgm:pt>
    <dgm:pt modelId="{B1D0B7E5-2299-4510-BF46-61B7B5C8CF62}">
      <dgm:prSet custT="1"/>
      <dgm:spPr>
        <a:xfrm>
          <a:off x="479961" y="3263794"/>
          <a:ext cx="6707488" cy="652690"/>
        </a:xfrm>
        <a:solidFill>
          <a:srgbClr val="0070C0"/>
        </a:solidFill>
        <a:ln w="25400" cap="flat" cmpd="sng" algn="ctr">
          <a:solidFill>
            <a:srgbClr val="FFFFFF">
              <a:hueOff val="0"/>
              <a:satOff val="0"/>
              <a:lumOff val="0"/>
              <a:alphaOff val="0"/>
            </a:srgbClr>
          </a:solidFill>
          <a:prstDash val="solid"/>
        </a:ln>
        <a:effectLst/>
      </dgm:spPr>
      <dgm:t>
        <a:bodyPr/>
        <a:lstStyle/>
        <a:p>
          <a:pPr rtl="0"/>
          <a:r>
            <a:rPr lang="en-GB" sz="1800" b="0" dirty="0" smtClean="0">
              <a:solidFill>
                <a:srgbClr val="FFFFFF"/>
              </a:solidFill>
              <a:latin typeface="Arial"/>
              <a:ea typeface="ＭＳ Ｐゴシック"/>
              <a:cs typeface="+mn-cs"/>
            </a:rPr>
            <a:t>Sufficient diverse and flexible supplies of gas to meet demand </a:t>
          </a:r>
        </a:p>
      </dgm:t>
    </dgm:pt>
    <dgm:pt modelId="{FA4E48B7-D0BA-401A-A002-CCA525C341A9}" type="parTrans" cxnId="{EC64C527-88A2-48DE-9C4A-ADAC86849245}">
      <dgm:prSet/>
      <dgm:spPr/>
      <dgm:t>
        <a:bodyPr/>
        <a:lstStyle/>
        <a:p>
          <a:endParaRPr lang="en-GB"/>
        </a:p>
      </dgm:t>
    </dgm:pt>
    <dgm:pt modelId="{87704D28-C93A-468A-B70D-6C6C2234B629}" type="sibTrans" cxnId="{EC64C527-88A2-48DE-9C4A-ADAC86849245}">
      <dgm:prSet/>
      <dgm:spPr/>
      <dgm:t>
        <a:bodyPr/>
        <a:lstStyle/>
        <a:p>
          <a:endParaRPr lang="en-GB"/>
        </a:p>
      </dgm:t>
    </dgm:pt>
    <dgm:pt modelId="{14CEBE4A-A258-4725-B356-C99C4CCCB630}">
      <dgm:prSet custT="1"/>
      <dgm:spPr>
        <a:xfrm>
          <a:off x="479961" y="3263794"/>
          <a:ext cx="6707488" cy="652690"/>
        </a:xfrm>
        <a:solidFill>
          <a:srgbClr val="0070C0"/>
        </a:solidFill>
        <a:ln w="25400" cap="flat" cmpd="sng" algn="ctr">
          <a:solidFill>
            <a:srgbClr val="FFFFFF">
              <a:hueOff val="0"/>
              <a:satOff val="0"/>
              <a:lumOff val="0"/>
              <a:alphaOff val="0"/>
            </a:srgbClr>
          </a:solidFill>
          <a:prstDash val="solid"/>
        </a:ln>
        <a:effectLst/>
      </dgm:spPr>
      <dgm:t>
        <a:bodyPr/>
        <a:lstStyle/>
        <a:p>
          <a:pPr rtl="0"/>
          <a:r>
            <a:rPr lang="en-GB" sz="1800" b="0" dirty="0" smtClean="0">
              <a:solidFill>
                <a:srgbClr val="FFFFFF"/>
              </a:solidFill>
              <a:latin typeface="Arial"/>
              <a:ea typeface="ＭＳ Ｐゴシック"/>
              <a:cs typeface="+mn-cs"/>
            </a:rPr>
            <a:t>Beach supplies continue to be stable</a:t>
          </a:r>
        </a:p>
      </dgm:t>
    </dgm:pt>
    <dgm:pt modelId="{2C95A262-D8B7-4475-854C-CD00CD8DA653}" type="parTrans" cxnId="{F1AA07BE-860D-40A4-9330-F793348A1D4C}">
      <dgm:prSet/>
      <dgm:spPr/>
      <dgm:t>
        <a:bodyPr/>
        <a:lstStyle/>
        <a:p>
          <a:endParaRPr lang="en-GB"/>
        </a:p>
      </dgm:t>
    </dgm:pt>
    <dgm:pt modelId="{905DBEBB-1F39-477E-BD52-A483246216DC}" type="sibTrans" cxnId="{F1AA07BE-860D-40A4-9330-F793348A1D4C}">
      <dgm:prSet/>
      <dgm:spPr/>
      <dgm:t>
        <a:bodyPr/>
        <a:lstStyle/>
        <a:p>
          <a:endParaRPr lang="en-GB"/>
        </a:p>
      </dgm:t>
    </dgm:pt>
    <dgm:pt modelId="{50BA9274-C3C7-4C24-848D-CBDF8D26853C}" type="pres">
      <dgm:prSet presAssocID="{AF851E87-CC41-4067-9B45-0DD516D64AE8}" presName="Name0" presStyleCnt="0">
        <dgm:presLayoutVars>
          <dgm:chMax val="7"/>
          <dgm:chPref val="7"/>
          <dgm:dir/>
        </dgm:presLayoutVars>
      </dgm:prSet>
      <dgm:spPr/>
      <dgm:t>
        <a:bodyPr/>
        <a:lstStyle/>
        <a:p>
          <a:endParaRPr lang="en-GB"/>
        </a:p>
      </dgm:t>
    </dgm:pt>
    <dgm:pt modelId="{2B7DE884-0204-46B8-8F9E-942881CA6244}" type="pres">
      <dgm:prSet presAssocID="{AF851E87-CC41-4067-9B45-0DD516D64AE8}" presName="Name1" presStyleCnt="0"/>
      <dgm:spPr/>
    </dgm:pt>
    <dgm:pt modelId="{FB0F0D07-EF38-4FC1-A2B1-5AD05C21EB7F}" type="pres">
      <dgm:prSet presAssocID="{AF851E87-CC41-4067-9B45-0DD516D64AE8}" presName="cycle" presStyleCnt="0"/>
      <dgm:spPr/>
    </dgm:pt>
    <dgm:pt modelId="{F7E140D4-5286-4921-A3D7-B79DACBA1BB2}" type="pres">
      <dgm:prSet presAssocID="{AF851E87-CC41-4067-9B45-0DD516D64AE8}" presName="srcNode" presStyleLbl="node1" presStyleIdx="0" presStyleCnt="4"/>
      <dgm:spPr/>
    </dgm:pt>
    <dgm:pt modelId="{CE6ED2C1-BB2D-4839-A7E6-B141B3C3D3F7}" type="pres">
      <dgm:prSet presAssocID="{AF851E87-CC41-4067-9B45-0DD516D64AE8}" presName="conn" presStyleLbl="parChTrans1D2" presStyleIdx="0" presStyleCnt="1"/>
      <dgm:spPr>
        <a:prstGeom prst="blockArc">
          <a:avLst>
            <a:gd name="adj1" fmla="val 18900000"/>
            <a:gd name="adj2" fmla="val 2700000"/>
            <a:gd name="adj3" fmla="val 378"/>
          </a:avLst>
        </a:prstGeom>
      </dgm:spPr>
      <dgm:t>
        <a:bodyPr/>
        <a:lstStyle/>
        <a:p>
          <a:endParaRPr lang="en-GB"/>
        </a:p>
      </dgm:t>
    </dgm:pt>
    <dgm:pt modelId="{D6234852-58B9-4E32-8C3F-C5964BF3D901}" type="pres">
      <dgm:prSet presAssocID="{AF851E87-CC41-4067-9B45-0DD516D64AE8}" presName="extraNode" presStyleLbl="node1" presStyleIdx="0" presStyleCnt="4"/>
      <dgm:spPr/>
    </dgm:pt>
    <dgm:pt modelId="{602995F0-A055-4F1F-ACB8-7654B62C9A77}" type="pres">
      <dgm:prSet presAssocID="{AF851E87-CC41-4067-9B45-0DD516D64AE8}" presName="dstNode" presStyleLbl="node1" presStyleIdx="0" presStyleCnt="4"/>
      <dgm:spPr/>
    </dgm:pt>
    <dgm:pt modelId="{7B1B7920-6230-4F5B-9577-8F061D730F54}" type="pres">
      <dgm:prSet presAssocID="{FE0E9F31-4317-4F95-9416-4E23D879BC75}" presName="text_1" presStyleLbl="node1" presStyleIdx="0" presStyleCnt="4">
        <dgm:presLayoutVars>
          <dgm:bulletEnabled val="1"/>
        </dgm:presLayoutVars>
      </dgm:prSet>
      <dgm:spPr>
        <a:prstGeom prst="rect">
          <a:avLst/>
        </a:prstGeom>
      </dgm:spPr>
      <dgm:t>
        <a:bodyPr/>
        <a:lstStyle/>
        <a:p>
          <a:endParaRPr lang="en-GB"/>
        </a:p>
      </dgm:t>
    </dgm:pt>
    <dgm:pt modelId="{17AADB40-DD09-42FD-AC38-BA28853015E8}" type="pres">
      <dgm:prSet presAssocID="{FE0E9F31-4317-4F95-9416-4E23D879BC75}" presName="accent_1" presStyleCnt="0"/>
      <dgm:spPr/>
    </dgm:pt>
    <dgm:pt modelId="{14F9580E-B9DD-49AD-878E-F87A61E8DCCD}" type="pres">
      <dgm:prSet presAssocID="{FE0E9F31-4317-4F95-9416-4E23D879BC75}" presName="accentRepeatNode" presStyleLbl="solidFgAcc1" presStyleIdx="0" presStyleCnt="4"/>
      <dgm:spPr>
        <a:xfrm>
          <a:off x="72029" y="244589"/>
          <a:ext cx="815863" cy="815863"/>
        </a:xfrm>
        <a:prstGeom prst="ellipse">
          <a:avLst/>
        </a:prstGeom>
        <a:solidFill>
          <a:srgbClr val="FFFFFF">
            <a:hueOff val="0"/>
            <a:satOff val="0"/>
            <a:lumOff val="0"/>
            <a:alphaOff val="0"/>
          </a:srgbClr>
        </a:solidFill>
        <a:ln w="25400" cap="flat" cmpd="sng" algn="ctr">
          <a:solidFill>
            <a:srgbClr val="00AED9">
              <a:hueOff val="0"/>
              <a:satOff val="0"/>
              <a:lumOff val="0"/>
              <a:alphaOff val="0"/>
            </a:srgbClr>
          </a:solidFill>
          <a:prstDash val="solid"/>
        </a:ln>
        <a:effectLst/>
      </dgm:spPr>
      <dgm:t>
        <a:bodyPr/>
        <a:lstStyle/>
        <a:p>
          <a:endParaRPr lang="en-GB"/>
        </a:p>
      </dgm:t>
    </dgm:pt>
    <dgm:pt modelId="{7E2031C0-8CE7-46DD-8242-CF6DE1185FFC}" type="pres">
      <dgm:prSet presAssocID="{58CB3A2E-7E45-498A-8710-6A634DC1D918}" presName="text_2" presStyleLbl="node1" presStyleIdx="1" presStyleCnt="4">
        <dgm:presLayoutVars>
          <dgm:bulletEnabled val="1"/>
        </dgm:presLayoutVars>
      </dgm:prSet>
      <dgm:spPr/>
      <dgm:t>
        <a:bodyPr/>
        <a:lstStyle/>
        <a:p>
          <a:endParaRPr lang="en-GB"/>
        </a:p>
      </dgm:t>
    </dgm:pt>
    <dgm:pt modelId="{BE51640A-0B27-4945-9631-B1BD931DB2C5}" type="pres">
      <dgm:prSet presAssocID="{58CB3A2E-7E45-498A-8710-6A634DC1D918}" presName="accent_2" presStyleCnt="0"/>
      <dgm:spPr/>
    </dgm:pt>
    <dgm:pt modelId="{08B5B37F-A5E0-4BE0-B935-A55B20CDA7BE}" type="pres">
      <dgm:prSet presAssocID="{58CB3A2E-7E45-498A-8710-6A634DC1D918}" presName="accentRepeatNode" presStyleLbl="solidFgAcc1" presStyleIdx="1" presStyleCnt="4"/>
      <dgm:spPr>
        <a:xfrm>
          <a:off x="446231" y="2203001"/>
          <a:ext cx="815863" cy="815863"/>
        </a:xfrm>
        <a:prstGeom prst="ellipse">
          <a:avLst/>
        </a:prstGeom>
        <a:solidFill>
          <a:srgbClr val="FFFFFF">
            <a:hueOff val="0"/>
            <a:satOff val="0"/>
            <a:lumOff val="0"/>
            <a:alphaOff val="0"/>
          </a:srgbClr>
        </a:solidFill>
        <a:ln w="25400" cap="flat" cmpd="sng" algn="ctr">
          <a:solidFill>
            <a:srgbClr val="00AED9">
              <a:hueOff val="0"/>
              <a:satOff val="0"/>
              <a:lumOff val="0"/>
              <a:alphaOff val="0"/>
            </a:srgbClr>
          </a:solidFill>
          <a:prstDash val="solid"/>
        </a:ln>
        <a:effectLst/>
      </dgm:spPr>
      <dgm:t>
        <a:bodyPr/>
        <a:lstStyle/>
        <a:p>
          <a:endParaRPr lang="en-GB"/>
        </a:p>
      </dgm:t>
    </dgm:pt>
    <dgm:pt modelId="{633A98FA-88F8-48F8-A99F-7566F26FD45D}" type="pres">
      <dgm:prSet presAssocID="{B1D0B7E5-2299-4510-BF46-61B7B5C8CF62}" presName="text_3" presStyleLbl="node1" presStyleIdx="2" presStyleCnt="4">
        <dgm:presLayoutVars>
          <dgm:bulletEnabled val="1"/>
        </dgm:presLayoutVars>
      </dgm:prSet>
      <dgm:spPr/>
      <dgm:t>
        <a:bodyPr/>
        <a:lstStyle/>
        <a:p>
          <a:endParaRPr lang="en-GB"/>
        </a:p>
      </dgm:t>
    </dgm:pt>
    <dgm:pt modelId="{F9A1424F-8605-483F-8B8D-A4B9328B5ED8}" type="pres">
      <dgm:prSet presAssocID="{B1D0B7E5-2299-4510-BF46-61B7B5C8CF62}" presName="accent_3" presStyleCnt="0"/>
      <dgm:spPr/>
    </dgm:pt>
    <dgm:pt modelId="{816C2E5A-7136-47D7-950D-32571B3AC396}" type="pres">
      <dgm:prSet presAssocID="{B1D0B7E5-2299-4510-BF46-61B7B5C8CF62}" presName="accentRepeatNode" presStyleLbl="solidFgAcc1" presStyleIdx="2" presStyleCnt="4"/>
      <dgm:spPr>
        <a:xfrm>
          <a:off x="72029" y="3182207"/>
          <a:ext cx="815863" cy="815863"/>
        </a:xfrm>
        <a:prstGeom prst="ellipse">
          <a:avLst/>
        </a:prstGeom>
        <a:solidFill>
          <a:srgbClr val="FFFFFF">
            <a:hueOff val="0"/>
            <a:satOff val="0"/>
            <a:lumOff val="0"/>
            <a:alphaOff val="0"/>
          </a:srgbClr>
        </a:solidFill>
        <a:ln w="25400" cap="flat" cmpd="sng" algn="ctr">
          <a:solidFill>
            <a:srgbClr val="00AED9">
              <a:hueOff val="0"/>
              <a:satOff val="0"/>
              <a:lumOff val="0"/>
              <a:alphaOff val="0"/>
            </a:srgbClr>
          </a:solidFill>
          <a:prstDash val="solid"/>
        </a:ln>
        <a:effectLst/>
      </dgm:spPr>
      <dgm:t>
        <a:bodyPr/>
        <a:lstStyle/>
        <a:p>
          <a:endParaRPr lang="en-GB"/>
        </a:p>
      </dgm:t>
    </dgm:pt>
    <dgm:pt modelId="{83D51762-C26E-457F-86F3-BE64BAB89248}" type="pres">
      <dgm:prSet presAssocID="{14CEBE4A-A258-4725-B356-C99C4CCCB630}" presName="text_4" presStyleLbl="node1" presStyleIdx="3" presStyleCnt="4">
        <dgm:presLayoutVars>
          <dgm:bulletEnabled val="1"/>
        </dgm:presLayoutVars>
      </dgm:prSet>
      <dgm:spPr/>
      <dgm:t>
        <a:bodyPr/>
        <a:lstStyle/>
        <a:p>
          <a:endParaRPr lang="en-GB"/>
        </a:p>
      </dgm:t>
    </dgm:pt>
    <dgm:pt modelId="{E54211E2-ADCC-4EF8-B0B7-CC5C48428C48}" type="pres">
      <dgm:prSet presAssocID="{14CEBE4A-A258-4725-B356-C99C4CCCB630}" presName="accent_4" presStyleCnt="0"/>
      <dgm:spPr/>
    </dgm:pt>
    <dgm:pt modelId="{2E1C89CD-1025-47AC-9E50-A1A10ABAE349}" type="pres">
      <dgm:prSet presAssocID="{14CEBE4A-A258-4725-B356-C99C4CCCB630}" presName="accentRepeatNode" presStyleLbl="solidFgAcc1" presStyleIdx="3" presStyleCnt="4"/>
      <dgm:spPr>
        <a:xfrm>
          <a:off x="72029" y="3182207"/>
          <a:ext cx="815863" cy="815863"/>
        </a:xfrm>
        <a:prstGeom prst="ellipse">
          <a:avLst/>
        </a:prstGeom>
        <a:solidFill>
          <a:srgbClr val="FFFFFF">
            <a:hueOff val="0"/>
            <a:satOff val="0"/>
            <a:lumOff val="0"/>
            <a:alphaOff val="0"/>
          </a:srgbClr>
        </a:solidFill>
        <a:ln w="25400" cap="flat" cmpd="sng" algn="ctr">
          <a:solidFill>
            <a:srgbClr val="00AED9">
              <a:hueOff val="0"/>
              <a:satOff val="0"/>
              <a:lumOff val="0"/>
              <a:alphaOff val="0"/>
            </a:srgbClr>
          </a:solidFill>
          <a:prstDash val="solid"/>
        </a:ln>
        <a:effectLst/>
      </dgm:spPr>
    </dgm:pt>
  </dgm:ptLst>
  <dgm:cxnLst>
    <dgm:cxn modelId="{842834B8-4D36-4B77-A89D-16F9D9B3A434}" srcId="{AF851E87-CC41-4067-9B45-0DD516D64AE8}" destId="{FE0E9F31-4317-4F95-9416-4E23D879BC75}" srcOrd="0" destOrd="0" parTransId="{4435693B-AAF5-4F4C-B338-C6D46958D163}" sibTransId="{A7C838CB-FB26-4FFE-B5C0-C18D95C221BC}"/>
    <dgm:cxn modelId="{F1AA07BE-860D-40A4-9330-F793348A1D4C}" srcId="{AF851E87-CC41-4067-9B45-0DD516D64AE8}" destId="{14CEBE4A-A258-4725-B356-C99C4CCCB630}" srcOrd="3" destOrd="0" parTransId="{2C95A262-D8B7-4475-854C-CD00CD8DA653}" sibTransId="{905DBEBB-1F39-477E-BD52-A483246216DC}"/>
    <dgm:cxn modelId="{EC64C527-88A2-48DE-9C4A-ADAC86849245}" srcId="{AF851E87-CC41-4067-9B45-0DD516D64AE8}" destId="{B1D0B7E5-2299-4510-BF46-61B7B5C8CF62}" srcOrd="2" destOrd="0" parTransId="{FA4E48B7-D0BA-401A-A002-CCA525C341A9}" sibTransId="{87704D28-C93A-468A-B70D-6C6C2234B629}"/>
    <dgm:cxn modelId="{1008C7F5-2DFA-444B-9902-BF52353998B7}" type="presOf" srcId="{14CEBE4A-A258-4725-B356-C99C4CCCB630}" destId="{83D51762-C26E-457F-86F3-BE64BAB89248}" srcOrd="0" destOrd="0" presId="urn:microsoft.com/office/officeart/2008/layout/VerticalCurvedList"/>
    <dgm:cxn modelId="{FF9D2148-96B2-415F-97BD-89FC2ED4F5B0}" type="presOf" srcId="{A7C838CB-FB26-4FFE-B5C0-C18D95C221BC}" destId="{CE6ED2C1-BB2D-4839-A7E6-B141B3C3D3F7}" srcOrd="0" destOrd="0" presId="urn:microsoft.com/office/officeart/2008/layout/VerticalCurvedList"/>
    <dgm:cxn modelId="{4F47C044-4D88-4315-B972-A1FCB45F05E3}" srcId="{AF851E87-CC41-4067-9B45-0DD516D64AE8}" destId="{58CB3A2E-7E45-498A-8710-6A634DC1D918}" srcOrd="1" destOrd="0" parTransId="{E8775BE9-885C-46FB-B633-AA9078EE1EBE}" sibTransId="{D54DC1EB-DDB1-4F3A-B4A4-02723A432D7E}"/>
    <dgm:cxn modelId="{25BE4AB8-EA80-4102-A214-114EC5774151}" type="presOf" srcId="{B1D0B7E5-2299-4510-BF46-61B7B5C8CF62}" destId="{633A98FA-88F8-48F8-A99F-7566F26FD45D}" srcOrd="0" destOrd="0" presId="urn:microsoft.com/office/officeart/2008/layout/VerticalCurvedList"/>
    <dgm:cxn modelId="{42E82BEB-1C63-4DBC-AE9C-2A753B8275EF}" type="presOf" srcId="{58CB3A2E-7E45-498A-8710-6A634DC1D918}" destId="{7E2031C0-8CE7-46DD-8242-CF6DE1185FFC}" srcOrd="0" destOrd="0" presId="urn:microsoft.com/office/officeart/2008/layout/VerticalCurvedList"/>
    <dgm:cxn modelId="{D9E47312-B7C2-4157-AA12-F22AB4D39B7D}" type="presOf" srcId="{AF851E87-CC41-4067-9B45-0DD516D64AE8}" destId="{50BA9274-C3C7-4C24-848D-CBDF8D26853C}" srcOrd="0" destOrd="0" presId="urn:microsoft.com/office/officeart/2008/layout/VerticalCurvedList"/>
    <dgm:cxn modelId="{A936818F-C751-4B05-AD01-14A211640136}" type="presOf" srcId="{FE0E9F31-4317-4F95-9416-4E23D879BC75}" destId="{7B1B7920-6230-4F5B-9577-8F061D730F54}" srcOrd="0" destOrd="0" presId="urn:microsoft.com/office/officeart/2008/layout/VerticalCurvedList"/>
    <dgm:cxn modelId="{F1DD3D9D-56C2-47F8-9720-21E83F3259AF}" type="presParOf" srcId="{50BA9274-C3C7-4C24-848D-CBDF8D26853C}" destId="{2B7DE884-0204-46B8-8F9E-942881CA6244}" srcOrd="0" destOrd="0" presId="urn:microsoft.com/office/officeart/2008/layout/VerticalCurvedList"/>
    <dgm:cxn modelId="{3EE30389-ECE3-4E29-9345-D55F82040252}" type="presParOf" srcId="{2B7DE884-0204-46B8-8F9E-942881CA6244}" destId="{FB0F0D07-EF38-4FC1-A2B1-5AD05C21EB7F}" srcOrd="0" destOrd="0" presId="urn:microsoft.com/office/officeart/2008/layout/VerticalCurvedList"/>
    <dgm:cxn modelId="{2EBC202E-5DD7-4DA6-96CC-730892D05EEF}" type="presParOf" srcId="{FB0F0D07-EF38-4FC1-A2B1-5AD05C21EB7F}" destId="{F7E140D4-5286-4921-A3D7-B79DACBA1BB2}" srcOrd="0" destOrd="0" presId="urn:microsoft.com/office/officeart/2008/layout/VerticalCurvedList"/>
    <dgm:cxn modelId="{649E3BB3-1915-4C08-8122-6FED9C97AD4B}" type="presParOf" srcId="{FB0F0D07-EF38-4FC1-A2B1-5AD05C21EB7F}" destId="{CE6ED2C1-BB2D-4839-A7E6-B141B3C3D3F7}" srcOrd="1" destOrd="0" presId="urn:microsoft.com/office/officeart/2008/layout/VerticalCurvedList"/>
    <dgm:cxn modelId="{B5CAFD69-E045-4B09-BE8E-D9CC70A41338}" type="presParOf" srcId="{FB0F0D07-EF38-4FC1-A2B1-5AD05C21EB7F}" destId="{D6234852-58B9-4E32-8C3F-C5964BF3D901}" srcOrd="2" destOrd="0" presId="urn:microsoft.com/office/officeart/2008/layout/VerticalCurvedList"/>
    <dgm:cxn modelId="{82F3BDEA-9CCF-4B6D-AC8C-31ED809857D1}" type="presParOf" srcId="{FB0F0D07-EF38-4FC1-A2B1-5AD05C21EB7F}" destId="{602995F0-A055-4F1F-ACB8-7654B62C9A77}" srcOrd="3" destOrd="0" presId="urn:microsoft.com/office/officeart/2008/layout/VerticalCurvedList"/>
    <dgm:cxn modelId="{61F6FFC9-1720-4A4D-9AB5-28521CDCC9AE}" type="presParOf" srcId="{2B7DE884-0204-46B8-8F9E-942881CA6244}" destId="{7B1B7920-6230-4F5B-9577-8F061D730F54}" srcOrd="1" destOrd="0" presId="urn:microsoft.com/office/officeart/2008/layout/VerticalCurvedList"/>
    <dgm:cxn modelId="{98A890FD-57E3-417E-8894-AAA4579993B7}" type="presParOf" srcId="{2B7DE884-0204-46B8-8F9E-942881CA6244}" destId="{17AADB40-DD09-42FD-AC38-BA28853015E8}" srcOrd="2" destOrd="0" presId="urn:microsoft.com/office/officeart/2008/layout/VerticalCurvedList"/>
    <dgm:cxn modelId="{0EC51D11-4270-421D-BE6B-5A81C0970FE3}" type="presParOf" srcId="{17AADB40-DD09-42FD-AC38-BA28853015E8}" destId="{14F9580E-B9DD-49AD-878E-F87A61E8DCCD}" srcOrd="0" destOrd="0" presId="urn:microsoft.com/office/officeart/2008/layout/VerticalCurvedList"/>
    <dgm:cxn modelId="{303D1EE5-1139-465C-B179-D96576AEB5B6}" type="presParOf" srcId="{2B7DE884-0204-46B8-8F9E-942881CA6244}" destId="{7E2031C0-8CE7-46DD-8242-CF6DE1185FFC}" srcOrd="3" destOrd="0" presId="urn:microsoft.com/office/officeart/2008/layout/VerticalCurvedList"/>
    <dgm:cxn modelId="{86406BBB-8E41-4C50-B33D-C6737011462D}" type="presParOf" srcId="{2B7DE884-0204-46B8-8F9E-942881CA6244}" destId="{BE51640A-0B27-4945-9631-B1BD931DB2C5}" srcOrd="4" destOrd="0" presId="urn:microsoft.com/office/officeart/2008/layout/VerticalCurvedList"/>
    <dgm:cxn modelId="{495891F1-F049-4951-AA4D-E93D36C49D88}" type="presParOf" srcId="{BE51640A-0B27-4945-9631-B1BD931DB2C5}" destId="{08B5B37F-A5E0-4BE0-B935-A55B20CDA7BE}" srcOrd="0" destOrd="0" presId="urn:microsoft.com/office/officeart/2008/layout/VerticalCurvedList"/>
    <dgm:cxn modelId="{898CB01A-2D83-4C57-9826-D5004B2300F9}" type="presParOf" srcId="{2B7DE884-0204-46B8-8F9E-942881CA6244}" destId="{633A98FA-88F8-48F8-A99F-7566F26FD45D}" srcOrd="5" destOrd="0" presId="urn:microsoft.com/office/officeart/2008/layout/VerticalCurvedList"/>
    <dgm:cxn modelId="{87C7AFF2-D1D2-4BF0-8A31-68F85E3A7D12}" type="presParOf" srcId="{2B7DE884-0204-46B8-8F9E-942881CA6244}" destId="{F9A1424F-8605-483F-8B8D-A4B9328B5ED8}" srcOrd="6" destOrd="0" presId="urn:microsoft.com/office/officeart/2008/layout/VerticalCurvedList"/>
    <dgm:cxn modelId="{1C9C5E78-BE64-4997-8217-2444D2677324}" type="presParOf" srcId="{F9A1424F-8605-483F-8B8D-A4B9328B5ED8}" destId="{816C2E5A-7136-47D7-950D-32571B3AC396}" srcOrd="0" destOrd="0" presId="urn:microsoft.com/office/officeart/2008/layout/VerticalCurvedList"/>
    <dgm:cxn modelId="{AC77D6F6-21D1-40CE-B489-3CB049A3C192}" type="presParOf" srcId="{2B7DE884-0204-46B8-8F9E-942881CA6244}" destId="{83D51762-C26E-457F-86F3-BE64BAB89248}" srcOrd="7" destOrd="0" presId="urn:microsoft.com/office/officeart/2008/layout/VerticalCurvedList"/>
    <dgm:cxn modelId="{FC18CEA2-5985-4864-8750-F1DFB2FE62F4}" type="presParOf" srcId="{2B7DE884-0204-46B8-8F9E-942881CA6244}" destId="{E54211E2-ADCC-4EF8-B0B7-CC5C48428C48}" srcOrd="8" destOrd="0" presId="urn:microsoft.com/office/officeart/2008/layout/VerticalCurvedList"/>
    <dgm:cxn modelId="{50889E78-E5E9-44A3-B4EA-9E451ED9910A}" type="presParOf" srcId="{E54211E2-ADCC-4EF8-B0B7-CC5C48428C48}" destId="{2E1C89CD-1025-47AC-9E50-A1A10ABAE34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00C629-95BB-4C68-93B4-7B1B9A5E558D}"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en-GB"/>
        </a:p>
      </dgm:t>
    </dgm:pt>
    <dgm:pt modelId="{B5A2261E-2525-472A-9C71-7C5DB32167B2}">
      <dgm:prSet phldrT="[Text]"/>
      <dgm:spPr/>
      <dgm:t>
        <a:bodyPr/>
        <a:lstStyle/>
        <a:p>
          <a:r>
            <a:rPr lang="en-GB" dirty="0" smtClean="0"/>
            <a:t>NEC Obligation</a:t>
          </a:r>
          <a:endParaRPr lang="en-GB" dirty="0"/>
        </a:p>
      </dgm:t>
    </dgm:pt>
    <dgm:pt modelId="{2647E597-C3A4-4D3C-96D1-02D982CF88F2}" type="parTrans" cxnId="{3DD4773E-D7B4-4283-9768-1835A6C1738A}">
      <dgm:prSet/>
      <dgm:spPr/>
      <dgm:t>
        <a:bodyPr/>
        <a:lstStyle/>
        <a:p>
          <a:endParaRPr lang="en-GB"/>
        </a:p>
      </dgm:t>
    </dgm:pt>
    <dgm:pt modelId="{7648A480-C0AE-4DB1-B64D-2178EEEE8747}" type="sibTrans" cxnId="{3DD4773E-D7B4-4283-9768-1835A6C1738A}">
      <dgm:prSet/>
      <dgm:spPr/>
      <dgm:t>
        <a:bodyPr/>
        <a:lstStyle/>
        <a:p>
          <a:endParaRPr lang="en-GB"/>
        </a:p>
      </dgm:t>
    </dgm:pt>
    <dgm:pt modelId="{747E6708-5926-4A27-AC9C-A1C810BA9D34}">
      <dgm:prSet phldrT="[Text]"/>
      <dgm:spPr/>
      <dgm:t>
        <a:bodyPr/>
        <a:lstStyle/>
        <a:p>
          <a:r>
            <a:rPr lang="en-GB" dirty="0" smtClean="0"/>
            <a:t>Test Industry Emergency Procedure</a:t>
          </a:r>
          <a:endParaRPr lang="en-GB" dirty="0"/>
        </a:p>
      </dgm:t>
    </dgm:pt>
    <dgm:pt modelId="{3E80BC36-4D1B-452F-BD56-5E98A0A5FB03}" type="parTrans" cxnId="{4FF3A082-4137-44AB-96AF-6430F780ACA5}">
      <dgm:prSet/>
      <dgm:spPr/>
      <dgm:t>
        <a:bodyPr/>
        <a:lstStyle/>
        <a:p>
          <a:endParaRPr lang="en-GB"/>
        </a:p>
      </dgm:t>
    </dgm:pt>
    <dgm:pt modelId="{3C3B2FD8-B47D-49DF-98BA-433DDE4FA83E}" type="sibTrans" cxnId="{4FF3A082-4137-44AB-96AF-6430F780ACA5}">
      <dgm:prSet/>
      <dgm:spPr/>
      <dgm:t>
        <a:bodyPr/>
        <a:lstStyle/>
        <a:p>
          <a:endParaRPr lang="en-GB"/>
        </a:p>
      </dgm:t>
    </dgm:pt>
    <dgm:pt modelId="{5FC814BF-6211-4500-BDFD-1132C74CFE5C}">
      <dgm:prSet/>
      <dgm:spPr/>
      <dgm:t>
        <a:bodyPr/>
        <a:lstStyle/>
        <a:p>
          <a:r>
            <a:rPr lang="en-GB" dirty="0" smtClean="0"/>
            <a:t>Wide Range of Participants</a:t>
          </a:r>
          <a:endParaRPr lang="en-GB" dirty="0"/>
        </a:p>
      </dgm:t>
    </dgm:pt>
    <dgm:pt modelId="{BFF4818B-8768-490F-9AD2-18DD206E0632}" type="parTrans" cxnId="{7BFF02AB-E1BC-4930-AE44-C806256DB75F}">
      <dgm:prSet/>
      <dgm:spPr/>
      <dgm:t>
        <a:bodyPr/>
        <a:lstStyle/>
        <a:p>
          <a:endParaRPr lang="en-GB"/>
        </a:p>
      </dgm:t>
    </dgm:pt>
    <dgm:pt modelId="{2C7E0B50-74E4-4F3D-9ED5-9F9DB9A5C27D}" type="sibTrans" cxnId="{7BFF02AB-E1BC-4930-AE44-C806256DB75F}">
      <dgm:prSet/>
      <dgm:spPr/>
      <dgm:t>
        <a:bodyPr/>
        <a:lstStyle/>
        <a:p>
          <a:endParaRPr lang="en-GB"/>
        </a:p>
      </dgm:t>
    </dgm:pt>
    <dgm:pt modelId="{34E21C83-CE6B-4C4F-B4B7-3984B50501EA}" type="pres">
      <dgm:prSet presAssocID="{7300C629-95BB-4C68-93B4-7B1B9A5E558D}" presName="Name0" presStyleCnt="0">
        <dgm:presLayoutVars>
          <dgm:chMax val="7"/>
          <dgm:chPref val="7"/>
          <dgm:dir/>
        </dgm:presLayoutVars>
      </dgm:prSet>
      <dgm:spPr/>
      <dgm:t>
        <a:bodyPr/>
        <a:lstStyle/>
        <a:p>
          <a:endParaRPr lang="en-GB"/>
        </a:p>
      </dgm:t>
    </dgm:pt>
    <dgm:pt modelId="{B04874C9-F2F2-46C1-8B21-A5D8850E2F3E}" type="pres">
      <dgm:prSet presAssocID="{7300C629-95BB-4C68-93B4-7B1B9A5E558D}" presName="Name1" presStyleCnt="0"/>
      <dgm:spPr/>
    </dgm:pt>
    <dgm:pt modelId="{4E22EBF3-3E65-4774-89DC-28D772B4F32F}" type="pres">
      <dgm:prSet presAssocID="{7300C629-95BB-4C68-93B4-7B1B9A5E558D}" presName="cycle" presStyleCnt="0"/>
      <dgm:spPr/>
    </dgm:pt>
    <dgm:pt modelId="{1046826D-2075-4800-93FD-FD473E8BB254}" type="pres">
      <dgm:prSet presAssocID="{7300C629-95BB-4C68-93B4-7B1B9A5E558D}" presName="srcNode" presStyleLbl="node1" presStyleIdx="0" presStyleCnt="3"/>
      <dgm:spPr/>
    </dgm:pt>
    <dgm:pt modelId="{924D1813-DDA5-4E49-8E22-CC188D0DD1DE}" type="pres">
      <dgm:prSet presAssocID="{7300C629-95BB-4C68-93B4-7B1B9A5E558D}" presName="conn" presStyleLbl="parChTrans1D2" presStyleIdx="0" presStyleCnt="1"/>
      <dgm:spPr/>
      <dgm:t>
        <a:bodyPr/>
        <a:lstStyle/>
        <a:p>
          <a:endParaRPr lang="en-GB"/>
        </a:p>
      </dgm:t>
    </dgm:pt>
    <dgm:pt modelId="{A3E4A432-AA19-4C9A-89B1-B40F19631385}" type="pres">
      <dgm:prSet presAssocID="{7300C629-95BB-4C68-93B4-7B1B9A5E558D}" presName="extraNode" presStyleLbl="node1" presStyleIdx="0" presStyleCnt="3"/>
      <dgm:spPr/>
    </dgm:pt>
    <dgm:pt modelId="{C7CC71EB-9DC1-4C9E-A275-2795DA76D5A5}" type="pres">
      <dgm:prSet presAssocID="{7300C629-95BB-4C68-93B4-7B1B9A5E558D}" presName="dstNode" presStyleLbl="node1" presStyleIdx="0" presStyleCnt="3"/>
      <dgm:spPr/>
    </dgm:pt>
    <dgm:pt modelId="{FFE81D04-4267-49C2-8F34-9990C06FED7D}" type="pres">
      <dgm:prSet presAssocID="{B5A2261E-2525-472A-9C71-7C5DB32167B2}" presName="text_1" presStyleLbl="node1" presStyleIdx="0" presStyleCnt="3">
        <dgm:presLayoutVars>
          <dgm:bulletEnabled val="1"/>
        </dgm:presLayoutVars>
      </dgm:prSet>
      <dgm:spPr/>
      <dgm:t>
        <a:bodyPr/>
        <a:lstStyle/>
        <a:p>
          <a:endParaRPr lang="en-GB"/>
        </a:p>
      </dgm:t>
    </dgm:pt>
    <dgm:pt modelId="{00290441-5723-4E58-8FF7-BA618DEB55CA}" type="pres">
      <dgm:prSet presAssocID="{B5A2261E-2525-472A-9C71-7C5DB32167B2}" presName="accent_1" presStyleCnt="0"/>
      <dgm:spPr/>
    </dgm:pt>
    <dgm:pt modelId="{867DAC19-AF4E-4E56-8274-89DEEA4C440D}" type="pres">
      <dgm:prSet presAssocID="{B5A2261E-2525-472A-9C71-7C5DB32167B2}" presName="accentRepeatNode" presStyleLbl="solidFgAcc1" presStyleIdx="0" presStyleCnt="3"/>
      <dgm:spPr/>
    </dgm:pt>
    <dgm:pt modelId="{85C5746E-D426-438D-BD4C-9AE40B6F1E8A}" type="pres">
      <dgm:prSet presAssocID="{747E6708-5926-4A27-AC9C-A1C810BA9D34}" presName="text_2" presStyleLbl="node1" presStyleIdx="1" presStyleCnt="3">
        <dgm:presLayoutVars>
          <dgm:bulletEnabled val="1"/>
        </dgm:presLayoutVars>
      </dgm:prSet>
      <dgm:spPr/>
      <dgm:t>
        <a:bodyPr/>
        <a:lstStyle/>
        <a:p>
          <a:endParaRPr lang="en-GB"/>
        </a:p>
      </dgm:t>
    </dgm:pt>
    <dgm:pt modelId="{CD75B49F-0A1C-4951-BC7F-6097DB51C474}" type="pres">
      <dgm:prSet presAssocID="{747E6708-5926-4A27-AC9C-A1C810BA9D34}" presName="accent_2" presStyleCnt="0"/>
      <dgm:spPr/>
    </dgm:pt>
    <dgm:pt modelId="{50EE7405-E3A4-48E5-9679-79BFDF456A8F}" type="pres">
      <dgm:prSet presAssocID="{747E6708-5926-4A27-AC9C-A1C810BA9D34}" presName="accentRepeatNode" presStyleLbl="solidFgAcc1" presStyleIdx="1" presStyleCnt="3"/>
      <dgm:spPr/>
    </dgm:pt>
    <dgm:pt modelId="{AA3F9BFF-2CCC-4C01-B0CA-D71200EE4CA9}" type="pres">
      <dgm:prSet presAssocID="{5FC814BF-6211-4500-BDFD-1132C74CFE5C}" presName="text_3" presStyleLbl="node1" presStyleIdx="2" presStyleCnt="3">
        <dgm:presLayoutVars>
          <dgm:bulletEnabled val="1"/>
        </dgm:presLayoutVars>
      </dgm:prSet>
      <dgm:spPr/>
      <dgm:t>
        <a:bodyPr/>
        <a:lstStyle/>
        <a:p>
          <a:endParaRPr lang="en-GB"/>
        </a:p>
      </dgm:t>
    </dgm:pt>
    <dgm:pt modelId="{C9347357-648F-458C-A5BF-560DE99589A2}" type="pres">
      <dgm:prSet presAssocID="{5FC814BF-6211-4500-BDFD-1132C74CFE5C}" presName="accent_3" presStyleCnt="0"/>
      <dgm:spPr/>
    </dgm:pt>
    <dgm:pt modelId="{BDAD59F1-FAAF-46A6-96CA-223A5E7C4266}" type="pres">
      <dgm:prSet presAssocID="{5FC814BF-6211-4500-BDFD-1132C74CFE5C}" presName="accentRepeatNode" presStyleLbl="solidFgAcc1" presStyleIdx="2" presStyleCnt="3"/>
      <dgm:spPr/>
    </dgm:pt>
  </dgm:ptLst>
  <dgm:cxnLst>
    <dgm:cxn modelId="{3327CC87-70DB-4176-B5A2-AF5728FEA393}" type="presOf" srcId="{5FC814BF-6211-4500-BDFD-1132C74CFE5C}" destId="{AA3F9BFF-2CCC-4C01-B0CA-D71200EE4CA9}" srcOrd="0" destOrd="0" presId="urn:microsoft.com/office/officeart/2008/layout/VerticalCurvedList"/>
    <dgm:cxn modelId="{4FF3A082-4137-44AB-96AF-6430F780ACA5}" srcId="{7300C629-95BB-4C68-93B4-7B1B9A5E558D}" destId="{747E6708-5926-4A27-AC9C-A1C810BA9D34}" srcOrd="1" destOrd="0" parTransId="{3E80BC36-4D1B-452F-BD56-5E98A0A5FB03}" sibTransId="{3C3B2FD8-B47D-49DF-98BA-433DDE4FA83E}"/>
    <dgm:cxn modelId="{8C9AD65D-385E-4ECE-9B53-761AFC0FCE5C}" type="presOf" srcId="{747E6708-5926-4A27-AC9C-A1C810BA9D34}" destId="{85C5746E-D426-438D-BD4C-9AE40B6F1E8A}" srcOrd="0" destOrd="0" presId="urn:microsoft.com/office/officeart/2008/layout/VerticalCurvedList"/>
    <dgm:cxn modelId="{D00FBCA4-FEC2-4BBE-A341-B8BD1428B6CB}" type="presOf" srcId="{B5A2261E-2525-472A-9C71-7C5DB32167B2}" destId="{FFE81D04-4267-49C2-8F34-9990C06FED7D}" srcOrd="0" destOrd="0" presId="urn:microsoft.com/office/officeart/2008/layout/VerticalCurvedList"/>
    <dgm:cxn modelId="{0DEA723F-DC4A-4267-8A80-F306C2D66001}" type="presOf" srcId="{7648A480-C0AE-4DB1-B64D-2178EEEE8747}" destId="{924D1813-DDA5-4E49-8E22-CC188D0DD1DE}" srcOrd="0" destOrd="0" presId="urn:microsoft.com/office/officeart/2008/layout/VerticalCurvedList"/>
    <dgm:cxn modelId="{8EA4DC1C-252B-439F-B55B-10D8D96C64F7}" type="presOf" srcId="{7300C629-95BB-4C68-93B4-7B1B9A5E558D}" destId="{34E21C83-CE6B-4C4F-B4B7-3984B50501EA}" srcOrd="0" destOrd="0" presId="urn:microsoft.com/office/officeart/2008/layout/VerticalCurvedList"/>
    <dgm:cxn modelId="{7BFF02AB-E1BC-4930-AE44-C806256DB75F}" srcId="{7300C629-95BB-4C68-93B4-7B1B9A5E558D}" destId="{5FC814BF-6211-4500-BDFD-1132C74CFE5C}" srcOrd="2" destOrd="0" parTransId="{BFF4818B-8768-490F-9AD2-18DD206E0632}" sibTransId="{2C7E0B50-74E4-4F3D-9ED5-9F9DB9A5C27D}"/>
    <dgm:cxn modelId="{3DD4773E-D7B4-4283-9768-1835A6C1738A}" srcId="{7300C629-95BB-4C68-93B4-7B1B9A5E558D}" destId="{B5A2261E-2525-472A-9C71-7C5DB32167B2}" srcOrd="0" destOrd="0" parTransId="{2647E597-C3A4-4D3C-96D1-02D982CF88F2}" sibTransId="{7648A480-C0AE-4DB1-B64D-2178EEEE8747}"/>
    <dgm:cxn modelId="{DF0A69F8-16F7-4C6A-9452-F692BDEED2CF}" type="presParOf" srcId="{34E21C83-CE6B-4C4F-B4B7-3984B50501EA}" destId="{B04874C9-F2F2-46C1-8B21-A5D8850E2F3E}" srcOrd="0" destOrd="0" presId="urn:microsoft.com/office/officeart/2008/layout/VerticalCurvedList"/>
    <dgm:cxn modelId="{144CE4C3-5B0B-4D4E-9E2A-66FD401A717A}" type="presParOf" srcId="{B04874C9-F2F2-46C1-8B21-A5D8850E2F3E}" destId="{4E22EBF3-3E65-4774-89DC-28D772B4F32F}" srcOrd="0" destOrd="0" presId="urn:microsoft.com/office/officeart/2008/layout/VerticalCurvedList"/>
    <dgm:cxn modelId="{E5C95136-25CB-4327-B316-C872C3CC47E5}" type="presParOf" srcId="{4E22EBF3-3E65-4774-89DC-28D772B4F32F}" destId="{1046826D-2075-4800-93FD-FD473E8BB254}" srcOrd="0" destOrd="0" presId="urn:microsoft.com/office/officeart/2008/layout/VerticalCurvedList"/>
    <dgm:cxn modelId="{94D56886-899B-43CB-A524-4B06645189CC}" type="presParOf" srcId="{4E22EBF3-3E65-4774-89DC-28D772B4F32F}" destId="{924D1813-DDA5-4E49-8E22-CC188D0DD1DE}" srcOrd="1" destOrd="0" presId="urn:microsoft.com/office/officeart/2008/layout/VerticalCurvedList"/>
    <dgm:cxn modelId="{15CE5337-A051-437E-B135-0C53F6B6610F}" type="presParOf" srcId="{4E22EBF3-3E65-4774-89DC-28D772B4F32F}" destId="{A3E4A432-AA19-4C9A-89B1-B40F19631385}" srcOrd="2" destOrd="0" presId="urn:microsoft.com/office/officeart/2008/layout/VerticalCurvedList"/>
    <dgm:cxn modelId="{2E53E9D9-D0B7-4D9A-88DF-2FDBA2EE7832}" type="presParOf" srcId="{4E22EBF3-3E65-4774-89DC-28D772B4F32F}" destId="{C7CC71EB-9DC1-4C9E-A275-2795DA76D5A5}" srcOrd="3" destOrd="0" presId="urn:microsoft.com/office/officeart/2008/layout/VerticalCurvedList"/>
    <dgm:cxn modelId="{BFCBD2A9-7A47-4EEA-B36A-C51E296FAA32}" type="presParOf" srcId="{B04874C9-F2F2-46C1-8B21-A5D8850E2F3E}" destId="{FFE81D04-4267-49C2-8F34-9990C06FED7D}" srcOrd="1" destOrd="0" presId="urn:microsoft.com/office/officeart/2008/layout/VerticalCurvedList"/>
    <dgm:cxn modelId="{E1102A16-F052-4B76-A3B8-827D745BC090}" type="presParOf" srcId="{B04874C9-F2F2-46C1-8B21-A5D8850E2F3E}" destId="{00290441-5723-4E58-8FF7-BA618DEB55CA}" srcOrd="2" destOrd="0" presId="urn:microsoft.com/office/officeart/2008/layout/VerticalCurvedList"/>
    <dgm:cxn modelId="{6CCEAE53-1C71-43EA-937A-758029DCDFDD}" type="presParOf" srcId="{00290441-5723-4E58-8FF7-BA618DEB55CA}" destId="{867DAC19-AF4E-4E56-8274-89DEEA4C440D}" srcOrd="0" destOrd="0" presId="urn:microsoft.com/office/officeart/2008/layout/VerticalCurvedList"/>
    <dgm:cxn modelId="{9729794B-2A6B-484F-A841-680C42EA64AB}" type="presParOf" srcId="{B04874C9-F2F2-46C1-8B21-A5D8850E2F3E}" destId="{85C5746E-D426-438D-BD4C-9AE40B6F1E8A}" srcOrd="3" destOrd="0" presId="urn:microsoft.com/office/officeart/2008/layout/VerticalCurvedList"/>
    <dgm:cxn modelId="{B0B313ED-9497-4989-912F-D930AE4C520A}" type="presParOf" srcId="{B04874C9-F2F2-46C1-8B21-A5D8850E2F3E}" destId="{CD75B49F-0A1C-4951-BC7F-6097DB51C474}" srcOrd="4" destOrd="0" presId="urn:microsoft.com/office/officeart/2008/layout/VerticalCurvedList"/>
    <dgm:cxn modelId="{FDF96FE9-5F89-4A67-A93A-6E891ADDA049}" type="presParOf" srcId="{CD75B49F-0A1C-4951-BC7F-6097DB51C474}" destId="{50EE7405-E3A4-48E5-9679-79BFDF456A8F}" srcOrd="0" destOrd="0" presId="urn:microsoft.com/office/officeart/2008/layout/VerticalCurvedList"/>
    <dgm:cxn modelId="{68999680-43F4-404D-A68C-1465424736E4}" type="presParOf" srcId="{B04874C9-F2F2-46C1-8B21-A5D8850E2F3E}" destId="{AA3F9BFF-2CCC-4C01-B0CA-D71200EE4CA9}" srcOrd="5" destOrd="0" presId="urn:microsoft.com/office/officeart/2008/layout/VerticalCurvedList"/>
    <dgm:cxn modelId="{F275160E-4DB1-4F52-AFA1-650A1662157B}" type="presParOf" srcId="{B04874C9-F2F2-46C1-8B21-A5D8850E2F3E}" destId="{C9347357-648F-458C-A5BF-560DE99589A2}" srcOrd="6" destOrd="0" presId="urn:microsoft.com/office/officeart/2008/layout/VerticalCurvedList"/>
    <dgm:cxn modelId="{AE523FC6-450B-4EA2-ABC0-B5947BDAF1AA}" type="presParOf" srcId="{C9347357-648F-458C-A5BF-560DE99589A2}" destId="{BDAD59F1-FAAF-46A6-96CA-223A5E7C42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38E4E3-B546-4F93-BC8E-FA73F838143D}"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944A54B9-7C3B-4259-A51D-92839565491E}">
      <dgm:prSet phldrT="[Text]"/>
      <dgm:spPr/>
      <dgm:t>
        <a:bodyPr/>
        <a:lstStyle/>
        <a:p>
          <a:r>
            <a:rPr lang="en-GB" dirty="0" smtClean="0"/>
            <a:t>Further Tested “Pre Emergency” Actions</a:t>
          </a:r>
          <a:endParaRPr lang="en-GB" dirty="0"/>
        </a:p>
      </dgm:t>
    </dgm:pt>
    <dgm:pt modelId="{36E02E08-EDA1-4BDB-B37B-D556DC50F45A}" type="parTrans" cxnId="{445ADE0A-A4EF-4ADD-924C-2ABEE9DA66D3}">
      <dgm:prSet/>
      <dgm:spPr/>
      <dgm:t>
        <a:bodyPr/>
        <a:lstStyle/>
        <a:p>
          <a:endParaRPr lang="en-GB"/>
        </a:p>
      </dgm:t>
    </dgm:pt>
    <dgm:pt modelId="{4A17435A-D107-4B7B-BCCF-05A0A014A767}" type="sibTrans" cxnId="{445ADE0A-A4EF-4ADD-924C-2ABEE9DA66D3}">
      <dgm:prSet/>
      <dgm:spPr/>
      <dgm:t>
        <a:bodyPr/>
        <a:lstStyle/>
        <a:p>
          <a:endParaRPr lang="en-GB"/>
        </a:p>
      </dgm:t>
    </dgm:pt>
    <dgm:pt modelId="{D616D5A9-83DA-4395-86A7-12F447A4131A}">
      <dgm:prSet phldrT="[Text]"/>
      <dgm:spPr/>
      <dgm:t>
        <a:bodyPr/>
        <a:lstStyle/>
        <a:p>
          <a:r>
            <a:rPr lang="en-GB" dirty="0" err="1" smtClean="0"/>
            <a:t>Criticall</a:t>
          </a:r>
          <a:r>
            <a:rPr lang="en-GB" dirty="0" smtClean="0"/>
            <a:t> </a:t>
          </a:r>
          <a:r>
            <a:rPr lang="en-GB" dirty="0" smtClean="0"/>
            <a:t>failures reduced </a:t>
          </a:r>
          <a:endParaRPr lang="en-GB" dirty="0"/>
        </a:p>
      </dgm:t>
    </dgm:pt>
    <dgm:pt modelId="{9BAD9A82-A7F9-497F-ADAF-A3339FB3CF46}" type="parTrans" cxnId="{65C0D8A0-BC65-45C2-8C46-6C0893804CA8}">
      <dgm:prSet/>
      <dgm:spPr/>
      <dgm:t>
        <a:bodyPr/>
        <a:lstStyle/>
        <a:p>
          <a:endParaRPr lang="en-GB"/>
        </a:p>
      </dgm:t>
    </dgm:pt>
    <dgm:pt modelId="{50BB14FD-7D25-4F14-9BE6-B8AB1743E573}" type="sibTrans" cxnId="{65C0D8A0-BC65-45C2-8C46-6C0893804CA8}">
      <dgm:prSet/>
      <dgm:spPr/>
      <dgm:t>
        <a:bodyPr/>
        <a:lstStyle/>
        <a:p>
          <a:endParaRPr lang="en-GB"/>
        </a:p>
      </dgm:t>
    </dgm:pt>
    <dgm:pt modelId="{54F74780-31A0-49CA-A20B-BD73088947E1}">
      <dgm:prSet phldrT="[Text]"/>
      <dgm:spPr/>
      <dgm:t>
        <a:bodyPr/>
        <a:lstStyle/>
        <a:p>
          <a:r>
            <a:rPr lang="en-GB" dirty="0" err="1" smtClean="0"/>
            <a:t>Criticall</a:t>
          </a:r>
          <a:r>
            <a:rPr lang="en-GB" dirty="0" smtClean="0"/>
            <a:t> </a:t>
          </a:r>
          <a:r>
            <a:rPr lang="en-GB" dirty="0" smtClean="0"/>
            <a:t>messaging issues </a:t>
          </a:r>
          <a:endParaRPr lang="en-GB" dirty="0"/>
        </a:p>
      </dgm:t>
    </dgm:pt>
    <dgm:pt modelId="{D7366F44-751C-4199-930A-A6658A38029F}" type="parTrans" cxnId="{8CCF5A9E-E480-4988-8D3C-CF63E7CF0B10}">
      <dgm:prSet/>
      <dgm:spPr/>
      <dgm:t>
        <a:bodyPr/>
        <a:lstStyle/>
        <a:p>
          <a:endParaRPr lang="en-GB"/>
        </a:p>
      </dgm:t>
    </dgm:pt>
    <dgm:pt modelId="{0DAB9773-2A61-4789-A15F-556F4AE0C1EF}" type="sibTrans" cxnId="{8CCF5A9E-E480-4988-8D3C-CF63E7CF0B10}">
      <dgm:prSet/>
      <dgm:spPr/>
      <dgm:t>
        <a:bodyPr/>
        <a:lstStyle/>
        <a:p>
          <a:endParaRPr lang="en-GB"/>
        </a:p>
      </dgm:t>
    </dgm:pt>
    <dgm:pt modelId="{9696E082-5A2E-4A4F-A394-B6DCAB637507}">
      <dgm:prSet phldrT="[Text]"/>
      <dgm:spPr/>
      <dgm:t>
        <a:bodyPr/>
        <a:lstStyle/>
        <a:p>
          <a:r>
            <a:rPr lang="en-GB" dirty="0" smtClean="0"/>
            <a:t>Communications with BEIS</a:t>
          </a:r>
          <a:endParaRPr lang="en-GB" dirty="0"/>
        </a:p>
      </dgm:t>
    </dgm:pt>
    <dgm:pt modelId="{DB3021B4-DAC9-41F1-9483-0354ADA74ACC}" type="parTrans" cxnId="{5825B20F-B741-4CDF-B873-71B2CED11819}">
      <dgm:prSet/>
      <dgm:spPr/>
      <dgm:t>
        <a:bodyPr/>
        <a:lstStyle/>
        <a:p>
          <a:endParaRPr lang="en-GB"/>
        </a:p>
      </dgm:t>
    </dgm:pt>
    <dgm:pt modelId="{6983CE71-8A56-475C-9442-A58AE680E5A3}" type="sibTrans" cxnId="{5825B20F-B741-4CDF-B873-71B2CED11819}">
      <dgm:prSet/>
      <dgm:spPr/>
      <dgm:t>
        <a:bodyPr/>
        <a:lstStyle/>
        <a:p>
          <a:endParaRPr lang="en-GB"/>
        </a:p>
      </dgm:t>
    </dgm:pt>
    <dgm:pt modelId="{51134ED8-4B4D-47B3-A70F-9F1519A5B580}" type="pres">
      <dgm:prSet presAssocID="{AC38E4E3-B546-4F93-BC8E-FA73F838143D}" presName="diagram" presStyleCnt="0">
        <dgm:presLayoutVars>
          <dgm:dir/>
          <dgm:resizeHandles val="exact"/>
        </dgm:presLayoutVars>
      </dgm:prSet>
      <dgm:spPr/>
      <dgm:t>
        <a:bodyPr/>
        <a:lstStyle/>
        <a:p>
          <a:endParaRPr lang="en-GB"/>
        </a:p>
      </dgm:t>
    </dgm:pt>
    <dgm:pt modelId="{C2F5D9D4-976F-4864-8787-FEA294439E57}" type="pres">
      <dgm:prSet presAssocID="{D616D5A9-83DA-4395-86A7-12F447A4131A}" presName="node" presStyleLbl="node1" presStyleIdx="0" presStyleCnt="4">
        <dgm:presLayoutVars>
          <dgm:bulletEnabled val="1"/>
        </dgm:presLayoutVars>
      </dgm:prSet>
      <dgm:spPr/>
      <dgm:t>
        <a:bodyPr/>
        <a:lstStyle/>
        <a:p>
          <a:endParaRPr lang="en-GB"/>
        </a:p>
      </dgm:t>
    </dgm:pt>
    <dgm:pt modelId="{01364B80-DBCA-4F4A-9BCD-94B8A59B6D86}" type="pres">
      <dgm:prSet presAssocID="{50BB14FD-7D25-4F14-9BE6-B8AB1743E573}" presName="sibTrans" presStyleCnt="0"/>
      <dgm:spPr/>
    </dgm:pt>
    <dgm:pt modelId="{279BBEFB-11CC-4586-B7B6-9A31E8CB04BC}" type="pres">
      <dgm:prSet presAssocID="{54F74780-31A0-49CA-A20B-BD73088947E1}" presName="node" presStyleLbl="node1" presStyleIdx="1" presStyleCnt="4">
        <dgm:presLayoutVars>
          <dgm:bulletEnabled val="1"/>
        </dgm:presLayoutVars>
      </dgm:prSet>
      <dgm:spPr/>
      <dgm:t>
        <a:bodyPr/>
        <a:lstStyle/>
        <a:p>
          <a:endParaRPr lang="en-GB"/>
        </a:p>
      </dgm:t>
    </dgm:pt>
    <dgm:pt modelId="{61B57139-4A5A-4FB7-9DF9-08B2EC8116E2}" type="pres">
      <dgm:prSet presAssocID="{0DAB9773-2A61-4789-A15F-556F4AE0C1EF}" presName="sibTrans" presStyleCnt="0"/>
      <dgm:spPr/>
    </dgm:pt>
    <dgm:pt modelId="{C616E1CB-6B47-423E-93C9-F7C9CF58BBD9}" type="pres">
      <dgm:prSet presAssocID="{944A54B9-7C3B-4259-A51D-92839565491E}" presName="node" presStyleLbl="node1" presStyleIdx="2" presStyleCnt="4">
        <dgm:presLayoutVars>
          <dgm:bulletEnabled val="1"/>
        </dgm:presLayoutVars>
      </dgm:prSet>
      <dgm:spPr/>
      <dgm:t>
        <a:bodyPr/>
        <a:lstStyle/>
        <a:p>
          <a:endParaRPr lang="en-GB"/>
        </a:p>
      </dgm:t>
    </dgm:pt>
    <dgm:pt modelId="{8142B5B5-FFF4-4260-8D3C-FC0C513AA230}" type="pres">
      <dgm:prSet presAssocID="{4A17435A-D107-4B7B-BCCF-05A0A014A767}" presName="sibTrans" presStyleCnt="0"/>
      <dgm:spPr/>
    </dgm:pt>
    <dgm:pt modelId="{3BC59917-B2CD-4ED7-860B-779295859CD0}" type="pres">
      <dgm:prSet presAssocID="{9696E082-5A2E-4A4F-A394-B6DCAB637507}" presName="node" presStyleLbl="node1" presStyleIdx="3" presStyleCnt="4">
        <dgm:presLayoutVars>
          <dgm:bulletEnabled val="1"/>
        </dgm:presLayoutVars>
      </dgm:prSet>
      <dgm:spPr/>
      <dgm:t>
        <a:bodyPr/>
        <a:lstStyle/>
        <a:p>
          <a:endParaRPr lang="en-GB"/>
        </a:p>
      </dgm:t>
    </dgm:pt>
  </dgm:ptLst>
  <dgm:cxnLst>
    <dgm:cxn modelId="{F213DE48-CDFE-4ACC-BAE6-1DD921BF30E4}" type="presOf" srcId="{AC38E4E3-B546-4F93-BC8E-FA73F838143D}" destId="{51134ED8-4B4D-47B3-A70F-9F1519A5B580}" srcOrd="0" destOrd="0" presId="urn:microsoft.com/office/officeart/2005/8/layout/default"/>
    <dgm:cxn modelId="{5825B20F-B741-4CDF-B873-71B2CED11819}" srcId="{AC38E4E3-B546-4F93-BC8E-FA73F838143D}" destId="{9696E082-5A2E-4A4F-A394-B6DCAB637507}" srcOrd="3" destOrd="0" parTransId="{DB3021B4-DAC9-41F1-9483-0354ADA74ACC}" sibTransId="{6983CE71-8A56-475C-9442-A58AE680E5A3}"/>
    <dgm:cxn modelId="{30A9D617-7E2F-4CE1-B7A4-1CECC2B08EBF}" type="presOf" srcId="{54F74780-31A0-49CA-A20B-BD73088947E1}" destId="{279BBEFB-11CC-4586-B7B6-9A31E8CB04BC}" srcOrd="0" destOrd="0" presId="urn:microsoft.com/office/officeart/2005/8/layout/default"/>
    <dgm:cxn modelId="{445ADE0A-A4EF-4ADD-924C-2ABEE9DA66D3}" srcId="{AC38E4E3-B546-4F93-BC8E-FA73F838143D}" destId="{944A54B9-7C3B-4259-A51D-92839565491E}" srcOrd="2" destOrd="0" parTransId="{36E02E08-EDA1-4BDB-B37B-D556DC50F45A}" sibTransId="{4A17435A-D107-4B7B-BCCF-05A0A014A767}"/>
    <dgm:cxn modelId="{BF62A7FC-5820-4F45-9B13-FB34B2269E19}" type="presOf" srcId="{9696E082-5A2E-4A4F-A394-B6DCAB637507}" destId="{3BC59917-B2CD-4ED7-860B-779295859CD0}" srcOrd="0" destOrd="0" presId="urn:microsoft.com/office/officeart/2005/8/layout/default"/>
    <dgm:cxn modelId="{8CCF5A9E-E480-4988-8D3C-CF63E7CF0B10}" srcId="{AC38E4E3-B546-4F93-BC8E-FA73F838143D}" destId="{54F74780-31A0-49CA-A20B-BD73088947E1}" srcOrd="1" destOrd="0" parTransId="{D7366F44-751C-4199-930A-A6658A38029F}" sibTransId="{0DAB9773-2A61-4789-A15F-556F4AE0C1EF}"/>
    <dgm:cxn modelId="{65C0D8A0-BC65-45C2-8C46-6C0893804CA8}" srcId="{AC38E4E3-B546-4F93-BC8E-FA73F838143D}" destId="{D616D5A9-83DA-4395-86A7-12F447A4131A}" srcOrd="0" destOrd="0" parTransId="{9BAD9A82-A7F9-497F-ADAF-A3339FB3CF46}" sibTransId="{50BB14FD-7D25-4F14-9BE6-B8AB1743E573}"/>
    <dgm:cxn modelId="{72271767-4532-4EF6-80B4-EF059891739B}" type="presOf" srcId="{D616D5A9-83DA-4395-86A7-12F447A4131A}" destId="{C2F5D9D4-976F-4864-8787-FEA294439E57}" srcOrd="0" destOrd="0" presId="urn:microsoft.com/office/officeart/2005/8/layout/default"/>
    <dgm:cxn modelId="{DB7B9786-C457-477D-AA15-B711C2634F4D}" type="presOf" srcId="{944A54B9-7C3B-4259-A51D-92839565491E}" destId="{C616E1CB-6B47-423E-93C9-F7C9CF58BBD9}" srcOrd="0" destOrd="0" presId="urn:microsoft.com/office/officeart/2005/8/layout/default"/>
    <dgm:cxn modelId="{D1861F95-843E-4503-B7A9-4F01308FAD8B}" type="presParOf" srcId="{51134ED8-4B4D-47B3-A70F-9F1519A5B580}" destId="{C2F5D9D4-976F-4864-8787-FEA294439E57}" srcOrd="0" destOrd="0" presId="urn:microsoft.com/office/officeart/2005/8/layout/default"/>
    <dgm:cxn modelId="{2DE31883-1480-465D-A1D3-5A4DD47BBEC1}" type="presParOf" srcId="{51134ED8-4B4D-47B3-A70F-9F1519A5B580}" destId="{01364B80-DBCA-4F4A-9BCD-94B8A59B6D86}" srcOrd="1" destOrd="0" presId="urn:microsoft.com/office/officeart/2005/8/layout/default"/>
    <dgm:cxn modelId="{32E93B54-BE68-4DFA-85D5-04CBF80D6F1E}" type="presParOf" srcId="{51134ED8-4B4D-47B3-A70F-9F1519A5B580}" destId="{279BBEFB-11CC-4586-B7B6-9A31E8CB04BC}" srcOrd="2" destOrd="0" presId="urn:microsoft.com/office/officeart/2005/8/layout/default"/>
    <dgm:cxn modelId="{E3FDE031-EB22-4FFC-A215-1993C190C4DB}" type="presParOf" srcId="{51134ED8-4B4D-47B3-A70F-9F1519A5B580}" destId="{61B57139-4A5A-4FB7-9DF9-08B2EC8116E2}" srcOrd="3" destOrd="0" presId="urn:microsoft.com/office/officeart/2005/8/layout/default"/>
    <dgm:cxn modelId="{E517E3A4-5C82-4B1C-B4EF-B1AC6CF0462D}" type="presParOf" srcId="{51134ED8-4B4D-47B3-A70F-9F1519A5B580}" destId="{C616E1CB-6B47-423E-93C9-F7C9CF58BBD9}" srcOrd="4" destOrd="0" presId="urn:microsoft.com/office/officeart/2005/8/layout/default"/>
    <dgm:cxn modelId="{655F66BC-9F60-4447-89CA-26BBA4F911B7}" type="presParOf" srcId="{51134ED8-4B4D-47B3-A70F-9F1519A5B580}" destId="{8142B5B5-FFF4-4260-8D3C-FC0C513AA230}" srcOrd="5" destOrd="0" presId="urn:microsoft.com/office/officeart/2005/8/layout/default"/>
    <dgm:cxn modelId="{04B060B8-1BA4-4CFB-B66B-10C1D3F8587C}" type="presParOf" srcId="{51134ED8-4B4D-47B3-A70F-9F1519A5B580}" destId="{3BC59917-B2CD-4ED7-860B-779295859CD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89F983-B4B5-4014-BAC5-4E1FE969011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DAED0E24-7297-4838-BBDF-D2D6903FE4C2}">
      <dgm:prSet phldrT="[Text]"/>
      <dgm:spPr>
        <a:solidFill>
          <a:schemeClr val="accent1">
            <a:hueOff val="0"/>
            <a:satOff val="0"/>
            <a:lumOff val="0"/>
            <a:alpha val="62000"/>
          </a:schemeClr>
        </a:solidFill>
      </dgm:spPr>
      <dgm:t>
        <a:bodyPr/>
        <a:lstStyle/>
        <a:p>
          <a:pPr algn="ctr"/>
          <a:r>
            <a:rPr lang="en-GB" b="1" dirty="0" smtClean="0">
              <a:solidFill>
                <a:schemeClr val="accent3">
                  <a:lumMod val="50000"/>
                </a:schemeClr>
              </a:solidFill>
            </a:rPr>
            <a:t>+</a:t>
          </a:r>
          <a:r>
            <a:rPr lang="en-GB" dirty="0" smtClean="0">
              <a:solidFill>
                <a:schemeClr val="tx1"/>
              </a:solidFill>
            </a:rPr>
            <a:t> Forum now starts at 9.30am as opposed to 10.30am.</a:t>
          </a:r>
          <a:endParaRPr lang="en-GB" dirty="0">
            <a:solidFill>
              <a:schemeClr val="tx1"/>
            </a:solidFill>
          </a:endParaRPr>
        </a:p>
      </dgm:t>
    </dgm:pt>
    <dgm:pt modelId="{95EDAB09-CC52-4026-8E29-30FB67F92E99}" type="parTrans" cxnId="{5A38CEC0-65ED-4870-8265-D445E07A6976}">
      <dgm:prSet/>
      <dgm:spPr/>
      <dgm:t>
        <a:bodyPr/>
        <a:lstStyle/>
        <a:p>
          <a:endParaRPr lang="en-GB"/>
        </a:p>
      </dgm:t>
    </dgm:pt>
    <dgm:pt modelId="{85149B13-E51F-4287-B6C4-F110CE728314}" type="sibTrans" cxnId="{5A38CEC0-65ED-4870-8265-D445E07A6976}">
      <dgm:prSet/>
      <dgm:spPr/>
      <dgm:t>
        <a:bodyPr/>
        <a:lstStyle/>
        <a:p>
          <a:endParaRPr lang="en-GB"/>
        </a:p>
      </dgm:t>
    </dgm:pt>
    <dgm:pt modelId="{EF9AC9D7-2285-4F05-92D6-CB359C145A8C}">
      <dgm:prSet phldrT="[Text]"/>
      <dgm:spPr>
        <a:solidFill>
          <a:schemeClr val="accent1">
            <a:hueOff val="0"/>
            <a:satOff val="0"/>
            <a:lumOff val="0"/>
          </a:scheme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b="1" dirty="0" smtClean="0">
              <a:solidFill>
                <a:schemeClr val="accent3">
                  <a:lumMod val="50000"/>
                </a:schemeClr>
              </a:solidFill>
            </a:rPr>
            <a:t>+</a:t>
          </a:r>
          <a:r>
            <a:rPr lang="en-GB" dirty="0" smtClean="0">
              <a:solidFill>
                <a:schemeClr val="accent3">
                  <a:lumMod val="50000"/>
                </a:schemeClr>
              </a:solidFill>
            </a:rPr>
            <a:t> </a:t>
          </a:r>
          <a:r>
            <a:rPr lang="en-GB" dirty="0" smtClean="0">
              <a:solidFill>
                <a:schemeClr val="tx1"/>
              </a:solidFill>
            </a:rPr>
            <a:t>NG ensures that the agenda is sent out 7 day prior to event.</a:t>
          </a:r>
          <a:endParaRPr lang="en-GB" dirty="0">
            <a:solidFill>
              <a:schemeClr val="tx1"/>
            </a:solidFill>
          </a:endParaRPr>
        </a:p>
      </dgm:t>
    </dgm:pt>
    <dgm:pt modelId="{91F1FA6A-2CB5-4A6F-93B2-305178456875}" type="parTrans" cxnId="{CF238045-444B-41B7-83A9-3E40971EFC98}">
      <dgm:prSet/>
      <dgm:spPr/>
      <dgm:t>
        <a:bodyPr/>
        <a:lstStyle/>
        <a:p>
          <a:endParaRPr lang="en-GB"/>
        </a:p>
      </dgm:t>
    </dgm:pt>
    <dgm:pt modelId="{7FA28B15-69A4-4EA8-92CE-06F562652898}" type="sibTrans" cxnId="{CF238045-444B-41B7-83A9-3E40971EFC98}">
      <dgm:prSet/>
      <dgm:spPr/>
      <dgm:t>
        <a:bodyPr/>
        <a:lstStyle/>
        <a:p>
          <a:endParaRPr lang="en-GB"/>
        </a:p>
      </dgm:t>
    </dgm:pt>
    <dgm:pt modelId="{A5E9622D-C4AB-4712-84E1-327B59723AE6}">
      <dgm:prSet/>
      <dgm:spPr>
        <a:solidFill>
          <a:schemeClr val="accent1">
            <a:hueOff val="0"/>
            <a:satOff val="0"/>
            <a:lumOff val="0"/>
            <a:alpha val="37000"/>
          </a:schemeClr>
        </a:solidFill>
      </dgm:spPr>
      <dgm:t>
        <a:bodyPr/>
        <a:lstStyle/>
        <a:p>
          <a:pPr algn="ctr"/>
          <a:r>
            <a:rPr lang="en-GB" b="1" dirty="0" smtClean="0">
              <a:solidFill>
                <a:schemeClr val="accent3">
                  <a:lumMod val="50000"/>
                </a:schemeClr>
              </a:solidFill>
            </a:rPr>
            <a:t>+</a:t>
          </a:r>
          <a:r>
            <a:rPr lang="en-GB" dirty="0" smtClean="0">
              <a:solidFill>
                <a:srgbClr val="00B050"/>
              </a:solidFill>
            </a:rPr>
            <a:t> </a:t>
          </a:r>
          <a:r>
            <a:rPr lang="en-GB" dirty="0" smtClean="0">
              <a:solidFill>
                <a:schemeClr val="tx1"/>
              </a:solidFill>
            </a:rPr>
            <a:t>Greater National Grid representation at forums.</a:t>
          </a:r>
          <a:endParaRPr lang="en-GB" dirty="0">
            <a:solidFill>
              <a:schemeClr val="tx1"/>
            </a:solidFill>
          </a:endParaRPr>
        </a:p>
      </dgm:t>
    </dgm:pt>
    <dgm:pt modelId="{692266AD-C98A-461A-99AD-3C316ED0E883}" type="parTrans" cxnId="{20A6995B-5176-45B9-B36C-66285EB7669E}">
      <dgm:prSet/>
      <dgm:spPr/>
      <dgm:t>
        <a:bodyPr/>
        <a:lstStyle/>
        <a:p>
          <a:endParaRPr lang="en-GB"/>
        </a:p>
      </dgm:t>
    </dgm:pt>
    <dgm:pt modelId="{64120341-E94E-466F-AD1A-62ABBB5C436B}" type="sibTrans" cxnId="{20A6995B-5176-45B9-B36C-66285EB7669E}">
      <dgm:prSet/>
      <dgm:spPr/>
      <dgm:t>
        <a:bodyPr/>
        <a:lstStyle/>
        <a:p>
          <a:endParaRPr lang="en-GB"/>
        </a:p>
      </dgm:t>
    </dgm:pt>
    <dgm:pt modelId="{1563106B-DF06-4881-9301-421C9B50E55C}">
      <dgm:prSet/>
      <dgm:spPr>
        <a:solidFill>
          <a:schemeClr val="tx2">
            <a:lumMod val="40000"/>
            <a:lumOff val="60000"/>
            <a:alpha val="15000"/>
          </a:schemeClr>
        </a:solidFill>
      </dgm:spPr>
      <dgm:t>
        <a:bodyPr/>
        <a:lstStyle/>
        <a:p>
          <a:pPr algn="ctr"/>
          <a:r>
            <a:rPr lang="en-GB" b="1" dirty="0" smtClean="0">
              <a:solidFill>
                <a:schemeClr val="accent3">
                  <a:lumMod val="50000"/>
                </a:schemeClr>
              </a:solidFill>
            </a:rPr>
            <a:t>+</a:t>
          </a:r>
          <a:r>
            <a:rPr lang="en-GB" dirty="0" smtClean="0">
              <a:solidFill>
                <a:srgbClr val="00B050"/>
              </a:solidFill>
            </a:rPr>
            <a:t> </a:t>
          </a:r>
          <a:r>
            <a:rPr lang="en-GB" dirty="0" smtClean="0">
              <a:solidFill>
                <a:schemeClr val="tx1"/>
              </a:solidFill>
            </a:rPr>
            <a:t>Changed the room layout to help encourage greater attendee participation.</a:t>
          </a:r>
          <a:endParaRPr lang="en-GB" dirty="0">
            <a:solidFill>
              <a:schemeClr val="tx1"/>
            </a:solidFill>
          </a:endParaRPr>
        </a:p>
      </dgm:t>
    </dgm:pt>
    <dgm:pt modelId="{A5F55EC1-F433-4810-BDDB-5BB371AD71E1}" type="parTrans" cxnId="{0F719A5A-2752-4AB2-988A-7367CCC4FB2B}">
      <dgm:prSet/>
      <dgm:spPr/>
      <dgm:t>
        <a:bodyPr/>
        <a:lstStyle/>
        <a:p>
          <a:endParaRPr lang="en-GB"/>
        </a:p>
      </dgm:t>
    </dgm:pt>
    <dgm:pt modelId="{11CC64AE-611D-4F3E-93AD-E651D2A57D8F}" type="sibTrans" cxnId="{0F719A5A-2752-4AB2-988A-7367CCC4FB2B}">
      <dgm:prSet/>
      <dgm:spPr/>
      <dgm:t>
        <a:bodyPr/>
        <a:lstStyle/>
        <a:p>
          <a:endParaRPr lang="en-GB"/>
        </a:p>
      </dgm:t>
    </dgm:pt>
    <dgm:pt modelId="{6ECFA67A-3B5C-4E0B-8033-7818E98BD51C}" type="pres">
      <dgm:prSet presAssocID="{E289F983-B4B5-4014-BAC5-4E1FE9690119}" presName="linear" presStyleCnt="0">
        <dgm:presLayoutVars>
          <dgm:dir/>
          <dgm:resizeHandles val="exact"/>
        </dgm:presLayoutVars>
      </dgm:prSet>
      <dgm:spPr/>
      <dgm:t>
        <a:bodyPr/>
        <a:lstStyle/>
        <a:p>
          <a:endParaRPr lang="en-GB"/>
        </a:p>
      </dgm:t>
    </dgm:pt>
    <dgm:pt modelId="{9CC72E60-F1CE-4EC7-80D0-18F6C81B7694}" type="pres">
      <dgm:prSet presAssocID="{1563106B-DF06-4881-9301-421C9B50E55C}" presName="comp" presStyleCnt="0"/>
      <dgm:spPr/>
    </dgm:pt>
    <dgm:pt modelId="{1F81ED6A-EF94-4E11-8099-27C44D9D91AF}" type="pres">
      <dgm:prSet presAssocID="{1563106B-DF06-4881-9301-421C9B50E55C}" presName="box" presStyleLbl="node1" presStyleIdx="0" presStyleCnt="4"/>
      <dgm:spPr/>
      <dgm:t>
        <a:bodyPr/>
        <a:lstStyle/>
        <a:p>
          <a:endParaRPr lang="en-GB"/>
        </a:p>
      </dgm:t>
    </dgm:pt>
    <dgm:pt modelId="{D6E6935E-0556-49C7-994A-452CB63EC1AA}" type="pres">
      <dgm:prSet presAssocID="{1563106B-DF06-4881-9301-421C9B50E55C}"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solidFill>
            <a:srgbClr val="002060"/>
          </a:solidFill>
        </a:ln>
      </dgm:spPr>
      <dgm:t>
        <a:bodyPr/>
        <a:lstStyle/>
        <a:p>
          <a:endParaRPr lang="en-GB"/>
        </a:p>
      </dgm:t>
    </dgm:pt>
    <dgm:pt modelId="{3B660BA0-EAAF-49C0-8E1A-79B1BDD8AE72}" type="pres">
      <dgm:prSet presAssocID="{1563106B-DF06-4881-9301-421C9B50E55C}" presName="text" presStyleLbl="node1" presStyleIdx="0" presStyleCnt="4">
        <dgm:presLayoutVars>
          <dgm:bulletEnabled val="1"/>
        </dgm:presLayoutVars>
      </dgm:prSet>
      <dgm:spPr/>
      <dgm:t>
        <a:bodyPr/>
        <a:lstStyle/>
        <a:p>
          <a:endParaRPr lang="en-GB"/>
        </a:p>
      </dgm:t>
    </dgm:pt>
    <dgm:pt modelId="{172BD6D5-A8B0-4ADC-B745-A4559A81E1F6}" type="pres">
      <dgm:prSet presAssocID="{11CC64AE-611D-4F3E-93AD-E651D2A57D8F}" presName="spacer" presStyleCnt="0"/>
      <dgm:spPr/>
    </dgm:pt>
    <dgm:pt modelId="{3D57311B-AE0B-4347-B2FB-F5856F9D3DB3}" type="pres">
      <dgm:prSet presAssocID="{A5E9622D-C4AB-4712-84E1-327B59723AE6}" presName="comp" presStyleCnt="0"/>
      <dgm:spPr/>
    </dgm:pt>
    <dgm:pt modelId="{55567FC1-AC8F-415F-894E-0FD85BE07455}" type="pres">
      <dgm:prSet presAssocID="{A5E9622D-C4AB-4712-84E1-327B59723AE6}" presName="box" presStyleLbl="node1" presStyleIdx="1" presStyleCnt="4"/>
      <dgm:spPr/>
      <dgm:t>
        <a:bodyPr/>
        <a:lstStyle/>
        <a:p>
          <a:endParaRPr lang="en-GB"/>
        </a:p>
      </dgm:t>
    </dgm:pt>
    <dgm:pt modelId="{8B2069D3-B523-41D3-9616-CCE9806481D8}" type="pres">
      <dgm:prSet presAssocID="{A5E9622D-C4AB-4712-84E1-327B59723AE6}"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solidFill>
            <a:srgbClr val="002060"/>
          </a:solidFill>
        </a:ln>
      </dgm:spPr>
      <dgm:t>
        <a:bodyPr/>
        <a:lstStyle/>
        <a:p>
          <a:endParaRPr lang="en-GB"/>
        </a:p>
      </dgm:t>
    </dgm:pt>
    <dgm:pt modelId="{ABF9FD83-531E-4511-A1FD-620EDE0DB78A}" type="pres">
      <dgm:prSet presAssocID="{A5E9622D-C4AB-4712-84E1-327B59723AE6}" presName="text" presStyleLbl="node1" presStyleIdx="1" presStyleCnt="4">
        <dgm:presLayoutVars>
          <dgm:bulletEnabled val="1"/>
        </dgm:presLayoutVars>
      </dgm:prSet>
      <dgm:spPr/>
      <dgm:t>
        <a:bodyPr/>
        <a:lstStyle/>
        <a:p>
          <a:endParaRPr lang="en-GB"/>
        </a:p>
      </dgm:t>
    </dgm:pt>
    <dgm:pt modelId="{ABBD6866-C47E-472A-BD8C-7F98497673A7}" type="pres">
      <dgm:prSet presAssocID="{64120341-E94E-466F-AD1A-62ABBB5C436B}" presName="spacer" presStyleCnt="0"/>
      <dgm:spPr/>
    </dgm:pt>
    <dgm:pt modelId="{1B03F41C-864A-4BB5-AF1B-648CE1EB5254}" type="pres">
      <dgm:prSet presAssocID="{DAED0E24-7297-4838-BBDF-D2D6903FE4C2}" presName="comp" presStyleCnt="0"/>
      <dgm:spPr/>
    </dgm:pt>
    <dgm:pt modelId="{C2E02658-ABA3-4A08-95A6-5AEE9E7E8C3D}" type="pres">
      <dgm:prSet presAssocID="{DAED0E24-7297-4838-BBDF-D2D6903FE4C2}" presName="box" presStyleLbl="node1" presStyleIdx="2" presStyleCnt="4"/>
      <dgm:spPr/>
      <dgm:t>
        <a:bodyPr/>
        <a:lstStyle/>
        <a:p>
          <a:endParaRPr lang="en-GB"/>
        </a:p>
      </dgm:t>
    </dgm:pt>
    <dgm:pt modelId="{E9119853-CC33-4A8A-BB03-12043983C3F0}" type="pres">
      <dgm:prSet presAssocID="{DAED0E24-7297-4838-BBDF-D2D6903FE4C2}"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a:solidFill>
            <a:srgbClr val="002060"/>
          </a:solidFill>
        </a:ln>
      </dgm:spPr>
      <dgm:t>
        <a:bodyPr/>
        <a:lstStyle/>
        <a:p>
          <a:endParaRPr lang="en-GB"/>
        </a:p>
      </dgm:t>
    </dgm:pt>
    <dgm:pt modelId="{8A9875BF-E8FC-4627-A3B3-8B51F4E03B2A}" type="pres">
      <dgm:prSet presAssocID="{DAED0E24-7297-4838-BBDF-D2D6903FE4C2}" presName="text" presStyleLbl="node1" presStyleIdx="2" presStyleCnt="4">
        <dgm:presLayoutVars>
          <dgm:bulletEnabled val="1"/>
        </dgm:presLayoutVars>
      </dgm:prSet>
      <dgm:spPr/>
      <dgm:t>
        <a:bodyPr/>
        <a:lstStyle/>
        <a:p>
          <a:endParaRPr lang="en-GB"/>
        </a:p>
      </dgm:t>
    </dgm:pt>
    <dgm:pt modelId="{7C4910A4-3B87-43FA-9077-029E6F096EEE}" type="pres">
      <dgm:prSet presAssocID="{85149B13-E51F-4287-B6C4-F110CE728314}" presName="spacer" presStyleCnt="0"/>
      <dgm:spPr/>
    </dgm:pt>
    <dgm:pt modelId="{DB99FBE4-788C-4346-8071-AA85159C4D44}" type="pres">
      <dgm:prSet presAssocID="{EF9AC9D7-2285-4F05-92D6-CB359C145A8C}" presName="comp" presStyleCnt="0"/>
      <dgm:spPr/>
    </dgm:pt>
    <dgm:pt modelId="{B78010E7-7224-4997-BE39-747AA88FDA0E}" type="pres">
      <dgm:prSet presAssocID="{EF9AC9D7-2285-4F05-92D6-CB359C145A8C}" presName="box" presStyleLbl="node1" presStyleIdx="3" presStyleCnt="4"/>
      <dgm:spPr/>
      <dgm:t>
        <a:bodyPr/>
        <a:lstStyle/>
        <a:p>
          <a:endParaRPr lang="en-GB"/>
        </a:p>
      </dgm:t>
    </dgm:pt>
    <dgm:pt modelId="{74624115-9CCB-4613-A052-4F3C8C594834}" type="pres">
      <dgm:prSet presAssocID="{EF9AC9D7-2285-4F05-92D6-CB359C145A8C}" presName="img" presStyleLbl="fgImgPlace1" presStyleIdx="3" presStyleCnt="4" custLinFactNeighborX="1396" custLinFactNeighborY="-65"/>
      <dgm:spPr>
        <a:blipFill>
          <a:blip xmlns:r="http://schemas.openxmlformats.org/officeDocument/2006/relationships" r:embed="rId4">
            <a:extLst>
              <a:ext uri="{28A0092B-C50C-407E-A947-70E740481C1C}">
                <a14:useLocalDpi xmlns:a14="http://schemas.microsoft.com/office/drawing/2010/main" val="0"/>
              </a:ext>
            </a:extLst>
          </a:blip>
          <a:srcRect/>
          <a:stretch>
            <a:fillRect t="-33000" b="-33000"/>
          </a:stretch>
        </a:blipFill>
        <a:ln>
          <a:solidFill>
            <a:srgbClr val="002060"/>
          </a:solidFill>
        </a:ln>
      </dgm:spPr>
      <dgm:t>
        <a:bodyPr/>
        <a:lstStyle/>
        <a:p>
          <a:endParaRPr lang="en-GB"/>
        </a:p>
      </dgm:t>
    </dgm:pt>
    <dgm:pt modelId="{46D9F0D5-CCE6-4181-8EA9-37694E98828C}" type="pres">
      <dgm:prSet presAssocID="{EF9AC9D7-2285-4F05-92D6-CB359C145A8C}" presName="text" presStyleLbl="node1" presStyleIdx="3" presStyleCnt="4">
        <dgm:presLayoutVars>
          <dgm:bulletEnabled val="1"/>
        </dgm:presLayoutVars>
      </dgm:prSet>
      <dgm:spPr/>
      <dgm:t>
        <a:bodyPr/>
        <a:lstStyle/>
        <a:p>
          <a:endParaRPr lang="en-GB"/>
        </a:p>
      </dgm:t>
    </dgm:pt>
  </dgm:ptLst>
  <dgm:cxnLst>
    <dgm:cxn modelId="{60EC4B92-B94E-410B-B3DE-4E762092F23D}" type="presOf" srcId="{A5E9622D-C4AB-4712-84E1-327B59723AE6}" destId="{55567FC1-AC8F-415F-894E-0FD85BE07455}" srcOrd="0" destOrd="0" presId="urn:microsoft.com/office/officeart/2005/8/layout/vList4"/>
    <dgm:cxn modelId="{9E07DE87-BC32-4C8B-B56B-B30FB05291A3}" type="presOf" srcId="{E289F983-B4B5-4014-BAC5-4E1FE9690119}" destId="{6ECFA67A-3B5C-4E0B-8033-7818E98BD51C}" srcOrd="0" destOrd="0" presId="urn:microsoft.com/office/officeart/2005/8/layout/vList4"/>
    <dgm:cxn modelId="{5A38CEC0-65ED-4870-8265-D445E07A6976}" srcId="{E289F983-B4B5-4014-BAC5-4E1FE9690119}" destId="{DAED0E24-7297-4838-BBDF-D2D6903FE4C2}" srcOrd="2" destOrd="0" parTransId="{95EDAB09-CC52-4026-8E29-30FB67F92E99}" sibTransId="{85149B13-E51F-4287-B6C4-F110CE728314}"/>
    <dgm:cxn modelId="{CF238045-444B-41B7-83A9-3E40971EFC98}" srcId="{E289F983-B4B5-4014-BAC5-4E1FE9690119}" destId="{EF9AC9D7-2285-4F05-92D6-CB359C145A8C}" srcOrd="3" destOrd="0" parTransId="{91F1FA6A-2CB5-4A6F-93B2-305178456875}" sibTransId="{7FA28B15-69A4-4EA8-92CE-06F562652898}"/>
    <dgm:cxn modelId="{72E684BF-D764-4ED4-AF0A-EE482C68CF4A}" type="presOf" srcId="{DAED0E24-7297-4838-BBDF-D2D6903FE4C2}" destId="{8A9875BF-E8FC-4627-A3B3-8B51F4E03B2A}" srcOrd="1" destOrd="0" presId="urn:microsoft.com/office/officeart/2005/8/layout/vList4"/>
    <dgm:cxn modelId="{20A6995B-5176-45B9-B36C-66285EB7669E}" srcId="{E289F983-B4B5-4014-BAC5-4E1FE9690119}" destId="{A5E9622D-C4AB-4712-84E1-327B59723AE6}" srcOrd="1" destOrd="0" parTransId="{692266AD-C98A-461A-99AD-3C316ED0E883}" sibTransId="{64120341-E94E-466F-AD1A-62ABBB5C436B}"/>
    <dgm:cxn modelId="{B0E9933E-F0D7-4F9A-850F-F28AEFE375AA}" type="presOf" srcId="{EF9AC9D7-2285-4F05-92D6-CB359C145A8C}" destId="{46D9F0D5-CCE6-4181-8EA9-37694E98828C}" srcOrd="1" destOrd="0" presId="urn:microsoft.com/office/officeart/2005/8/layout/vList4"/>
    <dgm:cxn modelId="{56774E2F-467F-4AF4-8BDC-943BB7340DE5}" type="presOf" srcId="{DAED0E24-7297-4838-BBDF-D2D6903FE4C2}" destId="{C2E02658-ABA3-4A08-95A6-5AEE9E7E8C3D}" srcOrd="0" destOrd="0" presId="urn:microsoft.com/office/officeart/2005/8/layout/vList4"/>
    <dgm:cxn modelId="{5A9C78E8-CC82-43D4-B896-F0CEDB0138A2}" type="presOf" srcId="{A5E9622D-C4AB-4712-84E1-327B59723AE6}" destId="{ABF9FD83-531E-4511-A1FD-620EDE0DB78A}" srcOrd="1" destOrd="0" presId="urn:microsoft.com/office/officeart/2005/8/layout/vList4"/>
    <dgm:cxn modelId="{0F719A5A-2752-4AB2-988A-7367CCC4FB2B}" srcId="{E289F983-B4B5-4014-BAC5-4E1FE9690119}" destId="{1563106B-DF06-4881-9301-421C9B50E55C}" srcOrd="0" destOrd="0" parTransId="{A5F55EC1-F433-4810-BDDB-5BB371AD71E1}" sibTransId="{11CC64AE-611D-4F3E-93AD-E651D2A57D8F}"/>
    <dgm:cxn modelId="{5568FAC3-441E-4DDB-B087-FE6F6D567892}" type="presOf" srcId="{1563106B-DF06-4881-9301-421C9B50E55C}" destId="{3B660BA0-EAAF-49C0-8E1A-79B1BDD8AE72}" srcOrd="1" destOrd="0" presId="urn:microsoft.com/office/officeart/2005/8/layout/vList4"/>
    <dgm:cxn modelId="{52E2323F-5DB9-4D12-9DFD-1D84D50D8545}" type="presOf" srcId="{1563106B-DF06-4881-9301-421C9B50E55C}" destId="{1F81ED6A-EF94-4E11-8099-27C44D9D91AF}" srcOrd="0" destOrd="0" presId="urn:microsoft.com/office/officeart/2005/8/layout/vList4"/>
    <dgm:cxn modelId="{4C62E5C7-738B-46C3-AF39-5AEB34547CE8}" type="presOf" srcId="{EF9AC9D7-2285-4F05-92D6-CB359C145A8C}" destId="{B78010E7-7224-4997-BE39-747AA88FDA0E}" srcOrd="0" destOrd="0" presId="urn:microsoft.com/office/officeart/2005/8/layout/vList4"/>
    <dgm:cxn modelId="{1630F3B6-4CA8-4F6D-9DA5-1882285ABCC2}" type="presParOf" srcId="{6ECFA67A-3B5C-4E0B-8033-7818E98BD51C}" destId="{9CC72E60-F1CE-4EC7-80D0-18F6C81B7694}" srcOrd="0" destOrd="0" presId="urn:microsoft.com/office/officeart/2005/8/layout/vList4"/>
    <dgm:cxn modelId="{38CD257C-6B71-403C-BDEA-3F0830B0A0DB}" type="presParOf" srcId="{9CC72E60-F1CE-4EC7-80D0-18F6C81B7694}" destId="{1F81ED6A-EF94-4E11-8099-27C44D9D91AF}" srcOrd="0" destOrd="0" presId="urn:microsoft.com/office/officeart/2005/8/layout/vList4"/>
    <dgm:cxn modelId="{0F3D6F3D-3EC8-4E84-998E-B71D8642CF13}" type="presParOf" srcId="{9CC72E60-F1CE-4EC7-80D0-18F6C81B7694}" destId="{D6E6935E-0556-49C7-994A-452CB63EC1AA}" srcOrd="1" destOrd="0" presId="urn:microsoft.com/office/officeart/2005/8/layout/vList4"/>
    <dgm:cxn modelId="{9757E639-632A-4A6A-BA32-1942139A34FE}" type="presParOf" srcId="{9CC72E60-F1CE-4EC7-80D0-18F6C81B7694}" destId="{3B660BA0-EAAF-49C0-8E1A-79B1BDD8AE72}" srcOrd="2" destOrd="0" presId="urn:microsoft.com/office/officeart/2005/8/layout/vList4"/>
    <dgm:cxn modelId="{0B3BCE31-B9E1-4B7A-A8CD-1EE7BA1D8525}" type="presParOf" srcId="{6ECFA67A-3B5C-4E0B-8033-7818E98BD51C}" destId="{172BD6D5-A8B0-4ADC-B745-A4559A81E1F6}" srcOrd="1" destOrd="0" presId="urn:microsoft.com/office/officeart/2005/8/layout/vList4"/>
    <dgm:cxn modelId="{4913F13E-5CF1-4094-9600-B44FE4897FBB}" type="presParOf" srcId="{6ECFA67A-3B5C-4E0B-8033-7818E98BD51C}" destId="{3D57311B-AE0B-4347-B2FB-F5856F9D3DB3}" srcOrd="2" destOrd="0" presId="urn:microsoft.com/office/officeart/2005/8/layout/vList4"/>
    <dgm:cxn modelId="{422ADB11-6C27-4E0B-A910-785309C269A9}" type="presParOf" srcId="{3D57311B-AE0B-4347-B2FB-F5856F9D3DB3}" destId="{55567FC1-AC8F-415F-894E-0FD85BE07455}" srcOrd="0" destOrd="0" presId="urn:microsoft.com/office/officeart/2005/8/layout/vList4"/>
    <dgm:cxn modelId="{7ABC07FF-2579-4957-BB9E-BF83FD546D71}" type="presParOf" srcId="{3D57311B-AE0B-4347-B2FB-F5856F9D3DB3}" destId="{8B2069D3-B523-41D3-9616-CCE9806481D8}" srcOrd="1" destOrd="0" presId="urn:microsoft.com/office/officeart/2005/8/layout/vList4"/>
    <dgm:cxn modelId="{7E596635-C905-4B43-9737-6D78FE95F575}" type="presParOf" srcId="{3D57311B-AE0B-4347-B2FB-F5856F9D3DB3}" destId="{ABF9FD83-531E-4511-A1FD-620EDE0DB78A}" srcOrd="2" destOrd="0" presId="urn:microsoft.com/office/officeart/2005/8/layout/vList4"/>
    <dgm:cxn modelId="{5FE92571-07FE-4303-9ED9-1C993D9BF32C}" type="presParOf" srcId="{6ECFA67A-3B5C-4E0B-8033-7818E98BD51C}" destId="{ABBD6866-C47E-472A-BD8C-7F98497673A7}" srcOrd="3" destOrd="0" presId="urn:microsoft.com/office/officeart/2005/8/layout/vList4"/>
    <dgm:cxn modelId="{A88767C2-4729-4675-A5A9-A58FAA829AFB}" type="presParOf" srcId="{6ECFA67A-3B5C-4E0B-8033-7818E98BD51C}" destId="{1B03F41C-864A-4BB5-AF1B-648CE1EB5254}" srcOrd="4" destOrd="0" presId="urn:microsoft.com/office/officeart/2005/8/layout/vList4"/>
    <dgm:cxn modelId="{AA7B3532-D63F-4B45-B297-984C45B2488F}" type="presParOf" srcId="{1B03F41C-864A-4BB5-AF1B-648CE1EB5254}" destId="{C2E02658-ABA3-4A08-95A6-5AEE9E7E8C3D}" srcOrd="0" destOrd="0" presId="urn:microsoft.com/office/officeart/2005/8/layout/vList4"/>
    <dgm:cxn modelId="{664116B5-54A3-4C97-9610-B9FDF3277A05}" type="presParOf" srcId="{1B03F41C-864A-4BB5-AF1B-648CE1EB5254}" destId="{E9119853-CC33-4A8A-BB03-12043983C3F0}" srcOrd="1" destOrd="0" presId="urn:microsoft.com/office/officeart/2005/8/layout/vList4"/>
    <dgm:cxn modelId="{7B188F7B-C7F6-4033-B1D1-89CE6FAD2A88}" type="presParOf" srcId="{1B03F41C-864A-4BB5-AF1B-648CE1EB5254}" destId="{8A9875BF-E8FC-4627-A3B3-8B51F4E03B2A}" srcOrd="2" destOrd="0" presId="urn:microsoft.com/office/officeart/2005/8/layout/vList4"/>
    <dgm:cxn modelId="{2A8680D9-8FC8-497D-9962-73FE868125C7}" type="presParOf" srcId="{6ECFA67A-3B5C-4E0B-8033-7818E98BD51C}" destId="{7C4910A4-3B87-43FA-9077-029E6F096EEE}" srcOrd="5" destOrd="0" presId="urn:microsoft.com/office/officeart/2005/8/layout/vList4"/>
    <dgm:cxn modelId="{C7BD48AF-8259-4389-BC0E-A2BEE8DDC278}" type="presParOf" srcId="{6ECFA67A-3B5C-4E0B-8033-7818E98BD51C}" destId="{DB99FBE4-788C-4346-8071-AA85159C4D44}" srcOrd="6" destOrd="0" presId="urn:microsoft.com/office/officeart/2005/8/layout/vList4"/>
    <dgm:cxn modelId="{6C6C35A6-C5D4-4143-B941-773A0811BCD2}" type="presParOf" srcId="{DB99FBE4-788C-4346-8071-AA85159C4D44}" destId="{B78010E7-7224-4997-BE39-747AA88FDA0E}" srcOrd="0" destOrd="0" presId="urn:microsoft.com/office/officeart/2005/8/layout/vList4"/>
    <dgm:cxn modelId="{B092458C-C5F1-42C8-8F37-FC0D9CCE65FA}" type="presParOf" srcId="{DB99FBE4-788C-4346-8071-AA85159C4D44}" destId="{74624115-9CCB-4613-A052-4F3C8C594834}" srcOrd="1" destOrd="0" presId="urn:microsoft.com/office/officeart/2005/8/layout/vList4"/>
    <dgm:cxn modelId="{3777E3FD-A635-466E-B03F-C3F53C88F96B}" type="presParOf" srcId="{DB99FBE4-788C-4346-8071-AA85159C4D44}" destId="{46D9F0D5-CCE6-4181-8EA9-37694E98828C}"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ED2C1-BB2D-4839-A7E6-B141B3C3D3F7}">
      <dsp:nvSpPr>
        <dsp:cNvPr id="0" name=""/>
        <dsp:cNvSpPr/>
      </dsp:nvSpPr>
      <dsp:spPr>
        <a:xfrm>
          <a:off x="-5052902" y="-774122"/>
          <a:ext cx="6017560" cy="6017560"/>
        </a:xfrm>
        <a:prstGeom prst="blockArc">
          <a:avLst>
            <a:gd name="adj1" fmla="val 18900000"/>
            <a:gd name="adj2" fmla="val 2700000"/>
            <a:gd name="adj3" fmla="val 378"/>
          </a:avLst>
        </a:prstGeom>
        <a:noFill/>
        <a:ln w="25400" cap="flat" cmpd="sng" algn="ctr">
          <a:solidFill>
            <a:srgbClr val="00AED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B1B7920-6230-4F5B-9577-8F061D730F54}">
      <dsp:nvSpPr>
        <dsp:cNvPr id="0" name=""/>
        <dsp:cNvSpPr/>
      </dsp:nvSpPr>
      <dsp:spPr>
        <a:xfrm>
          <a:off x="505121" y="343601"/>
          <a:ext cx="7569256" cy="687559"/>
        </a:xfrm>
        <a:prstGeom prst="rect">
          <a:avLst/>
        </a:prstGeom>
        <a:solidFill>
          <a:srgbClr val="00467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750"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bg1"/>
              </a:solidFill>
            </a:rPr>
            <a:t>First delivery year of the Capacity Market</a:t>
          </a:r>
          <a:endParaRPr lang="en-GB" sz="1800" b="0" kern="1200" dirty="0">
            <a:solidFill>
              <a:srgbClr val="FFFFFF"/>
            </a:solidFill>
            <a:latin typeface="Arial"/>
            <a:ea typeface="ＭＳ Ｐゴシック"/>
            <a:cs typeface="+mn-cs"/>
          </a:endParaRPr>
        </a:p>
      </dsp:txBody>
      <dsp:txXfrm>
        <a:off x="505121" y="343601"/>
        <a:ext cx="7569256" cy="687559"/>
      </dsp:txXfrm>
    </dsp:sp>
    <dsp:sp modelId="{14F9580E-B9DD-49AD-878E-F87A61E8DCCD}">
      <dsp:nvSpPr>
        <dsp:cNvPr id="0" name=""/>
        <dsp:cNvSpPr/>
      </dsp:nvSpPr>
      <dsp:spPr>
        <a:xfrm>
          <a:off x="75396" y="257656"/>
          <a:ext cx="859449" cy="859449"/>
        </a:xfrm>
        <a:prstGeom prst="ellipse">
          <a:avLst/>
        </a:prstGeom>
        <a:solidFill>
          <a:srgbClr val="FFFFFF">
            <a:hueOff val="0"/>
            <a:satOff val="0"/>
            <a:lumOff val="0"/>
            <a:alphaOff val="0"/>
          </a:srgbClr>
        </a:solidFill>
        <a:ln w="25400" cap="flat" cmpd="sng" algn="ctr">
          <a:solidFill>
            <a:srgbClr val="00AE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7E340B0-D509-4932-B5D7-1BEA442A84F9}">
      <dsp:nvSpPr>
        <dsp:cNvPr id="0" name=""/>
        <dsp:cNvSpPr/>
      </dsp:nvSpPr>
      <dsp:spPr>
        <a:xfrm>
          <a:off x="899314" y="1375119"/>
          <a:ext cx="7175063" cy="687559"/>
        </a:xfrm>
        <a:prstGeom prst="rect">
          <a:avLst/>
        </a:prstGeom>
        <a:solidFill>
          <a:srgbClr val="00467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750" tIns="45720" rIns="45720" bIns="45720" numCol="1" spcCol="1270" anchor="ctr" anchorCtr="0">
          <a:noAutofit/>
        </a:bodyPr>
        <a:lstStyle/>
        <a:p>
          <a:pPr lvl="0" algn="l" defTabSz="800100" rtl="0">
            <a:lnSpc>
              <a:spcPct val="90000"/>
            </a:lnSpc>
            <a:spcBef>
              <a:spcPct val="0"/>
            </a:spcBef>
            <a:spcAft>
              <a:spcPct val="35000"/>
            </a:spcAft>
          </a:pPr>
          <a:r>
            <a:rPr lang="en-GB" sz="1800" kern="1200" dirty="0" smtClean="0">
              <a:solidFill>
                <a:srgbClr val="FFFFFF"/>
              </a:solidFill>
              <a:latin typeface="Arial"/>
              <a:ea typeface="ＭＳ Ｐゴシック"/>
              <a:cs typeface="+mn-cs"/>
            </a:rPr>
            <a:t>The electricity margin has increased compared to last year –     De-rated margin 10.3% (6.2GW) Underlying basis</a:t>
          </a:r>
          <a:endParaRPr lang="en-GB" sz="1800" b="1" kern="1200" dirty="0">
            <a:solidFill>
              <a:srgbClr val="FFFFFF"/>
            </a:solidFill>
            <a:latin typeface="Arial"/>
            <a:ea typeface="ＭＳ Ｐゴシック"/>
            <a:cs typeface="+mn-cs"/>
          </a:endParaRPr>
        </a:p>
      </dsp:txBody>
      <dsp:txXfrm>
        <a:off x="899314" y="1375119"/>
        <a:ext cx="7175063" cy="687559"/>
      </dsp:txXfrm>
    </dsp:sp>
    <dsp:sp modelId="{21A57C89-CC0D-476D-A28B-193F85936231}">
      <dsp:nvSpPr>
        <dsp:cNvPr id="0" name=""/>
        <dsp:cNvSpPr/>
      </dsp:nvSpPr>
      <dsp:spPr>
        <a:xfrm>
          <a:off x="469590" y="1289174"/>
          <a:ext cx="859449" cy="859449"/>
        </a:xfrm>
        <a:prstGeom prst="ellipse">
          <a:avLst/>
        </a:prstGeom>
        <a:solidFill>
          <a:srgbClr val="FFFFFF">
            <a:hueOff val="0"/>
            <a:satOff val="0"/>
            <a:lumOff val="0"/>
            <a:alphaOff val="0"/>
          </a:srgbClr>
        </a:solidFill>
        <a:ln w="25400" cap="flat" cmpd="sng" algn="ctr">
          <a:solidFill>
            <a:srgbClr val="00AE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247B77E-CED5-4F4C-B49C-A64790562102}">
      <dsp:nvSpPr>
        <dsp:cNvPr id="0" name=""/>
        <dsp:cNvSpPr/>
      </dsp:nvSpPr>
      <dsp:spPr>
        <a:xfrm>
          <a:off x="899314" y="2406637"/>
          <a:ext cx="7175063" cy="687559"/>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750"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bg1"/>
              </a:solidFill>
            </a:rPr>
            <a:t>Diverse and flexible sources of gas supply to meet demand</a:t>
          </a:r>
          <a:endParaRPr lang="en-GB" sz="1800" kern="1200" dirty="0" smtClean="0">
            <a:solidFill>
              <a:srgbClr val="FFFFFF"/>
            </a:solidFill>
            <a:latin typeface="Arial"/>
            <a:ea typeface="ＭＳ Ｐゴシック"/>
            <a:cs typeface="+mn-cs"/>
          </a:endParaRPr>
        </a:p>
      </dsp:txBody>
      <dsp:txXfrm>
        <a:off x="899314" y="2406637"/>
        <a:ext cx="7175063" cy="687559"/>
      </dsp:txXfrm>
    </dsp:sp>
    <dsp:sp modelId="{22218AF3-D453-4C0C-AAA7-CA102E7E6177}">
      <dsp:nvSpPr>
        <dsp:cNvPr id="0" name=""/>
        <dsp:cNvSpPr/>
      </dsp:nvSpPr>
      <dsp:spPr>
        <a:xfrm>
          <a:off x="469590" y="2320692"/>
          <a:ext cx="859449" cy="85944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94CA72-506A-4187-AD64-71F396EAB9A0}">
      <dsp:nvSpPr>
        <dsp:cNvPr id="0" name=""/>
        <dsp:cNvSpPr/>
      </dsp:nvSpPr>
      <dsp:spPr>
        <a:xfrm>
          <a:off x="505121" y="3438155"/>
          <a:ext cx="7569256" cy="687559"/>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750" tIns="91440" rIns="91440" bIns="91440" numCol="1" spcCol="1270" anchor="ctr" anchorCtr="0">
          <a:noAutofit/>
        </a:bodyPr>
        <a:lstStyle/>
        <a:p>
          <a:pPr lvl="0" algn="l" defTabSz="2889250" rtl="0">
            <a:lnSpc>
              <a:spcPct val="90000"/>
            </a:lnSpc>
            <a:spcBef>
              <a:spcPct val="0"/>
            </a:spcBef>
            <a:spcAft>
              <a:spcPct val="35000"/>
            </a:spcAft>
          </a:pPr>
          <a:r>
            <a:rPr lang="en-GB" kern="1200" dirty="0" smtClean="0">
              <a:solidFill>
                <a:schemeClr val="bg1"/>
              </a:solidFill>
            </a:rPr>
            <a:t>Gas demand will be slightly lower than forecast last year</a:t>
          </a:r>
          <a:endParaRPr lang="en-GB" sz="1800" kern="1200" dirty="0" smtClean="0">
            <a:solidFill>
              <a:srgbClr val="FFFFFF"/>
            </a:solidFill>
            <a:latin typeface="Arial"/>
            <a:ea typeface="ＭＳ Ｐゴシック"/>
            <a:cs typeface="+mn-cs"/>
          </a:endParaRPr>
        </a:p>
      </dsp:txBody>
      <dsp:txXfrm>
        <a:off x="505121" y="3438155"/>
        <a:ext cx="7569256" cy="687559"/>
      </dsp:txXfrm>
    </dsp:sp>
    <dsp:sp modelId="{816C2E5A-7136-47D7-950D-32571B3AC396}">
      <dsp:nvSpPr>
        <dsp:cNvPr id="0" name=""/>
        <dsp:cNvSpPr/>
      </dsp:nvSpPr>
      <dsp:spPr>
        <a:xfrm>
          <a:off x="75396" y="3352210"/>
          <a:ext cx="859449" cy="859449"/>
        </a:xfrm>
        <a:prstGeom prst="ellipse">
          <a:avLst/>
        </a:prstGeom>
        <a:solidFill>
          <a:srgbClr val="FFFFFF">
            <a:hueOff val="0"/>
            <a:satOff val="0"/>
            <a:lumOff val="0"/>
            <a:alphaOff val="0"/>
          </a:srgbClr>
        </a:solidFill>
        <a:ln w="25400" cap="flat" cmpd="sng" algn="ctr">
          <a:solidFill>
            <a:srgbClr val="00AE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ED2C1-BB2D-4839-A7E6-B141B3C3D3F7}">
      <dsp:nvSpPr>
        <dsp:cNvPr id="0" name=""/>
        <dsp:cNvSpPr/>
      </dsp:nvSpPr>
      <dsp:spPr>
        <a:xfrm>
          <a:off x="-4796469" y="-735137"/>
          <a:ext cx="5712936" cy="5712936"/>
        </a:xfrm>
        <a:prstGeom prst="blockArc">
          <a:avLst>
            <a:gd name="adj1" fmla="val 18900000"/>
            <a:gd name="adj2" fmla="val 2700000"/>
            <a:gd name="adj3" fmla="val 378"/>
          </a:avLst>
        </a:prstGeom>
        <a:noFill/>
        <a:ln w="25400" cap="flat" cmpd="sng" algn="ctr">
          <a:solidFill>
            <a:srgbClr val="00AED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B1B7920-6230-4F5B-9577-8F061D730F54}">
      <dsp:nvSpPr>
        <dsp:cNvPr id="0" name=""/>
        <dsp:cNvSpPr/>
      </dsp:nvSpPr>
      <dsp:spPr>
        <a:xfrm>
          <a:off x="479961" y="326175"/>
          <a:ext cx="7883746" cy="652690"/>
        </a:xfrm>
        <a:prstGeom prst="rect">
          <a:avLst/>
        </a:prstGeom>
        <a:solidFill>
          <a:srgbClr val="00467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073" tIns="45720" rIns="45720" bIns="45720" numCol="1" spcCol="1270" anchor="ctr" anchorCtr="0">
          <a:noAutofit/>
        </a:bodyPr>
        <a:lstStyle/>
        <a:p>
          <a:pPr lvl="0" algn="l" defTabSz="800100" rtl="0">
            <a:lnSpc>
              <a:spcPct val="90000"/>
            </a:lnSpc>
            <a:spcBef>
              <a:spcPct val="0"/>
            </a:spcBef>
            <a:spcAft>
              <a:spcPct val="35000"/>
            </a:spcAft>
          </a:pPr>
          <a:r>
            <a:rPr lang="en-GB" sz="1800" b="0" kern="1200" dirty="0" smtClean="0">
              <a:solidFill>
                <a:srgbClr val="FFFFFF"/>
              </a:solidFill>
              <a:latin typeface="Arial"/>
              <a:ea typeface="ＭＳ Ｐゴシック"/>
              <a:cs typeface="+mn-cs"/>
            </a:rPr>
            <a:t>Demand is expected to be lower than winter 2016/17</a:t>
          </a:r>
          <a:endParaRPr lang="en-GB" sz="1800" b="0" kern="1200" dirty="0">
            <a:solidFill>
              <a:srgbClr val="FFFFFF"/>
            </a:solidFill>
            <a:latin typeface="Arial"/>
            <a:ea typeface="ＭＳ Ｐゴシック"/>
            <a:cs typeface="+mn-cs"/>
          </a:endParaRPr>
        </a:p>
      </dsp:txBody>
      <dsp:txXfrm>
        <a:off x="479961" y="326175"/>
        <a:ext cx="7883746" cy="652690"/>
      </dsp:txXfrm>
    </dsp:sp>
    <dsp:sp modelId="{14F9580E-B9DD-49AD-878E-F87A61E8DCCD}">
      <dsp:nvSpPr>
        <dsp:cNvPr id="0" name=""/>
        <dsp:cNvSpPr/>
      </dsp:nvSpPr>
      <dsp:spPr>
        <a:xfrm>
          <a:off x="72029" y="244589"/>
          <a:ext cx="815863" cy="815863"/>
        </a:xfrm>
        <a:prstGeom prst="ellipse">
          <a:avLst/>
        </a:prstGeom>
        <a:solidFill>
          <a:srgbClr val="FFFFFF">
            <a:hueOff val="0"/>
            <a:satOff val="0"/>
            <a:lumOff val="0"/>
            <a:alphaOff val="0"/>
          </a:srgbClr>
        </a:solidFill>
        <a:ln w="25400" cap="flat" cmpd="sng" algn="ctr">
          <a:solidFill>
            <a:srgbClr val="00AE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7E2031C0-8CE7-46DD-8242-CF6DE1185FFC}">
      <dsp:nvSpPr>
        <dsp:cNvPr id="0" name=""/>
        <dsp:cNvSpPr/>
      </dsp:nvSpPr>
      <dsp:spPr>
        <a:xfrm>
          <a:off x="854163" y="1305381"/>
          <a:ext cx="7509543" cy="652690"/>
        </a:xfrm>
        <a:prstGeom prst="rect">
          <a:avLst/>
        </a:prstGeom>
        <a:solidFill>
          <a:schemeClr val="accent1"/>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073" tIns="45720" rIns="45720" bIns="45720" numCol="1" spcCol="1270" anchor="ctr" anchorCtr="0">
          <a:noAutofit/>
        </a:bodyPr>
        <a:lstStyle/>
        <a:p>
          <a:pPr lvl="0" algn="l" defTabSz="800100" rtl="0">
            <a:lnSpc>
              <a:spcPct val="90000"/>
            </a:lnSpc>
            <a:spcBef>
              <a:spcPct val="0"/>
            </a:spcBef>
            <a:spcAft>
              <a:spcPct val="35000"/>
            </a:spcAft>
          </a:pPr>
          <a:r>
            <a:rPr lang="en-GB" sz="1800" b="0" kern="1200" dirty="0" smtClean="0">
              <a:solidFill>
                <a:srgbClr val="FFFFFF"/>
              </a:solidFill>
              <a:latin typeface="Arial"/>
              <a:ea typeface="ＭＳ Ｐゴシック"/>
              <a:cs typeface="+mn-cs"/>
            </a:rPr>
            <a:t>Demand for electricity generation is expected to be high but lower than last year’s actual</a:t>
          </a:r>
          <a:endParaRPr lang="en-GB" sz="1800" b="0" kern="1200" dirty="0">
            <a:solidFill>
              <a:srgbClr val="FFFFFF"/>
            </a:solidFill>
            <a:latin typeface="Arial"/>
            <a:ea typeface="ＭＳ Ｐゴシック"/>
            <a:cs typeface="+mn-cs"/>
          </a:endParaRPr>
        </a:p>
      </dsp:txBody>
      <dsp:txXfrm>
        <a:off x="854163" y="1305381"/>
        <a:ext cx="7509543" cy="652690"/>
      </dsp:txXfrm>
    </dsp:sp>
    <dsp:sp modelId="{08B5B37F-A5E0-4BE0-B935-A55B20CDA7BE}">
      <dsp:nvSpPr>
        <dsp:cNvPr id="0" name=""/>
        <dsp:cNvSpPr/>
      </dsp:nvSpPr>
      <dsp:spPr>
        <a:xfrm>
          <a:off x="446231" y="1223795"/>
          <a:ext cx="815863" cy="815863"/>
        </a:xfrm>
        <a:prstGeom prst="ellipse">
          <a:avLst/>
        </a:prstGeom>
        <a:solidFill>
          <a:srgbClr val="FFFFFF">
            <a:hueOff val="0"/>
            <a:satOff val="0"/>
            <a:lumOff val="0"/>
            <a:alphaOff val="0"/>
          </a:srgbClr>
        </a:solidFill>
        <a:ln w="25400" cap="flat" cmpd="sng" algn="ctr">
          <a:solidFill>
            <a:srgbClr val="00AE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633A98FA-88F8-48F8-A99F-7566F26FD45D}">
      <dsp:nvSpPr>
        <dsp:cNvPr id="0" name=""/>
        <dsp:cNvSpPr/>
      </dsp:nvSpPr>
      <dsp:spPr>
        <a:xfrm>
          <a:off x="854163" y="2284588"/>
          <a:ext cx="7509543" cy="652690"/>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073" tIns="45720" rIns="45720" bIns="45720" numCol="1" spcCol="1270" anchor="ctr" anchorCtr="0">
          <a:noAutofit/>
        </a:bodyPr>
        <a:lstStyle/>
        <a:p>
          <a:pPr lvl="0" algn="l" defTabSz="800100" rtl="0">
            <a:lnSpc>
              <a:spcPct val="90000"/>
            </a:lnSpc>
            <a:spcBef>
              <a:spcPct val="0"/>
            </a:spcBef>
            <a:spcAft>
              <a:spcPct val="35000"/>
            </a:spcAft>
          </a:pPr>
          <a:r>
            <a:rPr lang="en-GB" sz="1800" b="0" kern="1200" dirty="0" smtClean="0">
              <a:solidFill>
                <a:srgbClr val="FFFFFF"/>
              </a:solidFill>
              <a:latin typeface="Arial"/>
              <a:ea typeface="ＭＳ Ｐゴシック"/>
              <a:cs typeface="+mn-cs"/>
            </a:rPr>
            <a:t>Sufficient diverse and flexible supplies of gas to meet demand </a:t>
          </a:r>
        </a:p>
      </dsp:txBody>
      <dsp:txXfrm>
        <a:off x="854163" y="2284588"/>
        <a:ext cx="7509543" cy="652690"/>
      </dsp:txXfrm>
    </dsp:sp>
    <dsp:sp modelId="{816C2E5A-7136-47D7-950D-32571B3AC396}">
      <dsp:nvSpPr>
        <dsp:cNvPr id="0" name=""/>
        <dsp:cNvSpPr/>
      </dsp:nvSpPr>
      <dsp:spPr>
        <a:xfrm>
          <a:off x="446231" y="2203001"/>
          <a:ext cx="815863" cy="815863"/>
        </a:xfrm>
        <a:prstGeom prst="ellipse">
          <a:avLst/>
        </a:prstGeom>
        <a:solidFill>
          <a:srgbClr val="FFFFFF">
            <a:hueOff val="0"/>
            <a:satOff val="0"/>
            <a:lumOff val="0"/>
            <a:alphaOff val="0"/>
          </a:srgbClr>
        </a:solidFill>
        <a:ln w="25400" cap="flat" cmpd="sng" algn="ctr">
          <a:solidFill>
            <a:srgbClr val="00AE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3D51762-C26E-457F-86F3-BE64BAB89248}">
      <dsp:nvSpPr>
        <dsp:cNvPr id="0" name=""/>
        <dsp:cNvSpPr/>
      </dsp:nvSpPr>
      <dsp:spPr>
        <a:xfrm>
          <a:off x="479961" y="3263794"/>
          <a:ext cx="7883746" cy="652690"/>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073" tIns="45720" rIns="45720" bIns="45720" numCol="1" spcCol="1270" anchor="ctr" anchorCtr="0">
          <a:noAutofit/>
        </a:bodyPr>
        <a:lstStyle/>
        <a:p>
          <a:pPr lvl="0" algn="l" defTabSz="800100" rtl="0">
            <a:lnSpc>
              <a:spcPct val="90000"/>
            </a:lnSpc>
            <a:spcBef>
              <a:spcPct val="0"/>
            </a:spcBef>
            <a:spcAft>
              <a:spcPct val="35000"/>
            </a:spcAft>
          </a:pPr>
          <a:r>
            <a:rPr lang="en-GB" sz="1800" b="0" kern="1200" dirty="0" smtClean="0">
              <a:solidFill>
                <a:srgbClr val="FFFFFF"/>
              </a:solidFill>
              <a:latin typeface="Arial"/>
              <a:ea typeface="ＭＳ Ｐゴシック"/>
              <a:cs typeface="+mn-cs"/>
            </a:rPr>
            <a:t>Beach supplies continue to be stable</a:t>
          </a:r>
        </a:p>
      </dsp:txBody>
      <dsp:txXfrm>
        <a:off x="479961" y="3263794"/>
        <a:ext cx="7883746" cy="652690"/>
      </dsp:txXfrm>
    </dsp:sp>
    <dsp:sp modelId="{2E1C89CD-1025-47AC-9E50-A1A10ABAE349}">
      <dsp:nvSpPr>
        <dsp:cNvPr id="0" name=""/>
        <dsp:cNvSpPr/>
      </dsp:nvSpPr>
      <dsp:spPr>
        <a:xfrm>
          <a:off x="72029" y="3182207"/>
          <a:ext cx="815863" cy="815863"/>
        </a:xfrm>
        <a:prstGeom prst="ellipse">
          <a:avLst/>
        </a:prstGeom>
        <a:solidFill>
          <a:srgbClr val="FFFFFF">
            <a:hueOff val="0"/>
            <a:satOff val="0"/>
            <a:lumOff val="0"/>
            <a:alphaOff val="0"/>
          </a:srgbClr>
        </a:solidFill>
        <a:ln w="25400" cap="flat" cmpd="sng" algn="ctr">
          <a:solidFill>
            <a:srgbClr val="00AE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D1813-DDA5-4E49-8E22-CC188D0DD1DE}">
      <dsp:nvSpPr>
        <dsp:cNvPr id="0" name=""/>
        <dsp:cNvSpPr/>
      </dsp:nvSpPr>
      <dsp:spPr>
        <a:xfrm>
          <a:off x="-3743952" y="-575127"/>
          <a:ext cx="4462622" cy="4462622"/>
        </a:xfrm>
        <a:prstGeom prst="blockArc">
          <a:avLst>
            <a:gd name="adj1" fmla="val 18900000"/>
            <a:gd name="adj2" fmla="val 2700000"/>
            <a:gd name="adj3" fmla="val 484"/>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E81D04-4267-49C2-8F34-9990C06FED7D}">
      <dsp:nvSpPr>
        <dsp:cNvPr id="0" name=""/>
        <dsp:cNvSpPr/>
      </dsp:nvSpPr>
      <dsp:spPr>
        <a:xfrm>
          <a:off x="462152" y="331236"/>
          <a:ext cx="7724132" cy="662473"/>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838" tIns="86360" rIns="86360" bIns="86360" numCol="1" spcCol="1270" anchor="ctr" anchorCtr="0">
          <a:noAutofit/>
        </a:bodyPr>
        <a:lstStyle/>
        <a:p>
          <a:pPr lvl="0" algn="l" defTabSz="1511300">
            <a:lnSpc>
              <a:spcPct val="90000"/>
            </a:lnSpc>
            <a:spcBef>
              <a:spcPct val="0"/>
            </a:spcBef>
            <a:spcAft>
              <a:spcPct val="35000"/>
            </a:spcAft>
          </a:pPr>
          <a:r>
            <a:rPr lang="en-GB" sz="3400" kern="1200" dirty="0" smtClean="0"/>
            <a:t>NEC Obligation</a:t>
          </a:r>
          <a:endParaRPr lang="en-GB" sz="3400" kern="1200" dirty="0"/>
        </a:p>
      </dsp:txBody>
      <dsp:txXfrm>
        <a:off x="462152" y="331236"/>
        <a:ext cx="7724132" cy="662473"/>
      </dsp:txXfrm>
    </dsp:sp>
    <dsp:sp modelId="{867DAC19-AF4E-4E56-8274-89DEEA4C440D}">
      <dsp:nvSpPr>
        <dsp:cNvPr id="0" name=""/>
        <dsp:cNvSpPr/>
      </dsp:nvSpPr>
      <dsp:spPr>
        <a:xfrm>
          <a:off x="48106" y="248427"/>
          <a:ext cx="828092" cy="82809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C5746E-D426-438D-BD4C-9AE40B6F1E8A}">
      <dsp:nvSpPr>
        <dsp:cNvPr id="0" name=""/>
        <dsp:cNvSpPr/>
      </dsp:nvSpPr>
      <dsp:spPr>
        <a:xfrm>
          <a:off x="702961" y="1324947"/>
          <a:ext cx="7483323" cy="662473"/>
        </a:xfrm>
        <a:prstGeom prst="rect">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838" tIns="86360" rIns="86360" bIns="86360" numCol="1" spcCol="1270" anchor="ctr" anchorCtr="0">
          <a:noAutofit/>
        </a:bodyPr>
        <a:lstStyle/>
        <a:p>
          <a:pPr lvl="0" algn="l" defTabSz="1511300">
            <a:lnSpc>
              <a:spcPct val="90000"/>
            </a:lnSpc>
            <a:spcBef>
              <a:spcPct val="0"/>
            </a:spcBef>
            <a:spcAft>
              <a:spcPct val="35000"/>
            </a:spcAft>
          </a:pPr>
          <a:r>
            <a:rPr lang="en-GB" sz="3400" kern="1200" dirty="0" smtClean="0"/>
            <a:t>Test Industry Emergency Procedure</a:t>
          </a:r>
          <a:endParaRPr lang="en-GB" sz="3400" kern="1200" dirty="0"/>
        </a:p>
      </dsp:txBody>
      <dsp:txXfrm>
        <a:off x="702961" y="1324947"/>
        <a:ext cx="7483323" cy="662473"/>
      </dsp:txXfrm>
    </dsp:sp>
    <dsp:sp modelId="{50EE7405-E3A4-48E5-9679-79BFDF456A8F}">
      <dsp:nvSpPr>
        <dsp:cNvPr id="0" name=""/>
        <dsp:cNvSpPr/>
      </dsp:nvSpPr>
      <dsp:spPr>
        <a:xfrm>
          <a:off x="288915" y="1242138"/>
          <a:ext cx="828092" cy="828092"/>
        </a:xfrm>
        <a:prstGeom prst="ellipse">
          <a:avLst/>
        </a:prstGeom>
        <a:solidFill>
          <a:schemeClr val="lt1">
            <a:hueOff val="0"/>
            <a:satOff val="0"/>
            <a:lumOff val="0"/>
            <a:alphaOff val="0"/>
          </a:schemeClr>
        </a:solidFill>
        <a:ln w="25400" cap="flat" cmpd="sng" algn="ctr">
          <a:solidFill>
            <a:schemeClr val="accent3">
              <a:shade val="80000"/>
              <a:hueOff val="109454"/>
              <a:satOff val="-716"/>
              <a:lumOff val="12277"/>
              <a:alphaOff val="0"/>
            </a:schemeClr>
          </a:solidFill>
          <a:prstDash val="solid"/>
        </a:ln>
        <a:effectLst/>
      </dsp:spPr>
      <dsp:style>
        <a:lnRef idx="2">
          <a:scrgbClr r="0" g="0" b="0"/>
        </a:lnRef>
        <a:fillRef idx="1">
          <a:scrgbClr r="0" g="0" b="0"/>
        </a:fillRef>
        <a:effectRef idx="0">
          <a:scrgbClr r="0" g="0" b="0"/>
        </a:effectRef>
        <a:fontRef idx="minor"/>
      </dsp:style>
    </dsp:sp>
    <dsp:sp modelId="{AA3F9BFF-2CCC-4C01-B0CA-D71200EE4CA9}">
      <dsp:nvSpPr>
        <dsp:cNvPr id="0" name=""/>
        <dsp:cNvSpPr/>
      </dsp:nvSpPr>
      <dsp:spPr>
        <a:xfrm>
          <a:off x="462152" y="2318657"/>
          <a:ext cx="7724132" cy="662473"/>
        </a:xfrm>
        <a:prstGeom prst="rect">
          <a:avLst/>
        </a:prstGeom>
        <a:solidFill>
          <a:schemeClr val="accent3">
            <a:shade val="80000"/>
            <a:hueOff val="218909"/>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838" tIns="86360" rIns="86360" bIns="86360" numCol="1" spcCol="1270" anchor="ctr" anchorCtr="0">
          <a:noAutofit/>
        </a:bodyPr>
        <a:lstStyle/>
        <a:p>
          <a:pPr lvl="0" algn="l" defTabSz="1511300">
            <a:lnSpc>
              <a:spcPct val="90000"/>
            </a:lnSpc>
            <a:spcBef>
              <a:spcPct val="0"/>
            </a:spcBef>
            <a:spcAft>
              <a:spcPct val="35000"/>
            </a:spcAft>
          </a:pPr>
          <a:r>
            <a:rPr lang="en-GB" sz="3400" kern="1200" dirty="0" smtClean="0"/>
            <a:t>Wide Range of Participants</a:t>
          </a:r>
          <a:endParaRPr lang="en-GB" sz="3400" kern="1200" dirty="0"/>
        </a:p>
      </dsp:txBody>
      <dsp:txXfrm>
        <a:off x="462152" y="2318657"/>
        <a:ext cx="7724132" cy="662473"/>
      </dsp:txXfrm>
    </dsp:sp>
    <dsp:sp modelId="{BDAD59F1-FAAF-46A6-96CA-223A5E7C4266}">
      <dsp:nvSpPr>
        <dsp:cNvPr id="0" name=""/>
        <dsp:cNvSpPr/>
      </dsp:nvSpPr>
      <dsp:spPr>
        <a:xfrm>
          <a:off x="48106" y="2235848"/>
          <a:ext cx="828092" cy="828092"/>
        </a:xfrm>
        <a:prstGeom prst="ellipse">
          <a:avLst/>
        </a:prstGeom>
        <a:solidFill>
          <a:schemeClr val="lt1">
            <a:hueOff val="0"/>
            <a:satOff val="0"/>
            <a:lumOff val="0"/>
            <a:alphaOff val="0"/>
          </a:schemeClr>
        </a:solidFill>
        <a:ln w="25400" cap="flat" cmpd="sng" algn="ctr">
          <a:solidFill>
            <a:schemeClr val="accent3">
              <a:shade val="80000"/>
              <a:hueOff val="218909"/>
              <a:satOff val="-1431"/>
              <a:lumOff val="2455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5D9D4-976F-4864-8787-FEA294439E57}">
      <dsp:nvSpPr>
        <dsp:cNvPr id="0" name=""/>
        <dsp:cNvSpPr/>
      </dsp:nvSpPr>
      <dsp:spPr>
        <a:xfrm>
          <a:off x="861" y="48538"/>
          <a:ext cx="3359552" cy="201573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err="1" smtClean="0"/>
            <a:t>Criticall</a:t>
          </a:r>
          <a:r>
            <a:rPr lang="en-GB" sz="3500" kern="1200" dirty="0" smtClean="0"/>
            <a:t> </a:t>
          </a:r>
          <a:r>
            <a:rPr lang="en-GB" sz="3500" kern="1200" dirty="0" smtClean="0"/>
            <a:t>failures reduced </a:t>
          </a:r>
          <a:endParaRPr lang="en-GB" sz="3500" kern="1200" dirty="0"/>
        </a:p>
      </dsp:txBody>
      <dsp:txXfrm>
        <a:off x="861" y="48538"/>
        <a:ext cx="3359552" cy="2015731"/>
      </dsp:txXfrm>
    </dsp:sp>
    <dsp:sp modelId="{279BBEFB-11CC-4586-B7B6-9A31E8CB04BC}">
      <dsp:nvSpPr>
        <dsp:cNvPr id="0" name=""/>
        <dsp:cNvSpPr/>
      </dsp:nvSpPr>
      <dsp:spPr>
        <a:xfrm>
          <a:off x="3696369" y="48538"/>
          <a:ext cx="3359552" cy="201573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err="1" smtClean="0"/>
            <a:t>Criticall</a:t>
          </a:r>
          <a:r>
            <a:rPr lang="en-GB" sz="3500" kern="1200" dirty="0" smtClean="0"/>
            <a:t> </a:t>
          </a:r>
          <a:r>
            <a:rPr lang="en-GB" sz="3500" kern="1200" dirty="0" smtClean="0"/>
            <a:t>messaging issues </a:t>
          </a:r>
          <a:endParaRPr lang="en-GB" sz="3500" kern="1200" dirty="0"/>
        </a:p>
      </dsp:txBody>
      <dsp:txXfrm>
        <a:off x="3696369" y="48538"/>
        <a:ext cx="3359552" cy="2015731"/>
      </dsp:txXfrm>
    </dsp:sp>
    <dsp:sp modelId="{C616E1CB-6B47-423E-93C9-F7C9CF58BBD9}">
      <dsp:nvSpPr>
        <dsp:cNvPr id="0" name=""/>
        <dsp:cNvSpPr/>
      </dsp:nvSpPr>
      <dsp:spPr>
        <a:xfrm>
          <a:off x="861" y="2400225"/>
          <a:ext cx="3359552" cy="201573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Further Tested “Pre Emergency” Actions</a:t>
          </a:r>
          <a:endParaRPr lang="en-GB" sz="3500" kern="1200" dirty="0"/>
        </a:p>
      </dsp:txBody>
      <dsp:txXfrm>
        <a:off x="861" y="2400225"/>
        <a:ext cx="3359552" cy="2015731"/>
      </dsp:txXfrm>
    </dsp:sp>
    <dsp:sp modelId="{3BC59917-B2CD-4ED7-860B-779295859CD0}">
      <dsp:nvSpPr>
        <dsp:cNvPr id="0" name=""/>
        <dsp:cNvSpPr/>
      </dsp:nvSpPr>
      <dsp:spPr>
        <a:xfrm>
          <a:off x="3696369" y="2400225"/>
          <a:ext cx="3359552" cy="201573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Communications with BEIS</a:t>
          </a:r>
          <a:endParaRPr lang="en-GB" sz="3500" kern="1200" dirty="0"/>
        </a:p>
      </dsp:txBody>
      <dsp:txXfrm>
        <a:off x="3696369" y="2400225"/>
        <a:ext cx="3359552" cy="20157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1ED6A-EF94-4E11-8099-27C44D9D91AF}">
      <dsp:nvSpPr>
        <dsp:cNvPr id="0" name=""/>
        <dsp:cNvSpPr/>
      </dsp:nvSpPr>
      <dsp:spPr>
        <a:xfrm>
          <a:off x="0" y="0"/>
          <a:ext cx="6297360" cy="1179659"/>
        </a:xfrm>
        <a:prstGeom prst="roundRect">
          <a:avLst>
            <a:gd name="adj" fmla="val 10000"/>
          </a:avLst>
        </a:prstGeom>
        <a:solidFill>
          <a:schemeClr val="tx2">
            <a:lumMod val="40000"/>
            <a:lumOff val="60000"/>
            <a:alpha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b="1" kern="1200" dirty="0" smtClean="0">
              <a:solidFill>
                <a:schemeClr val="accent3">
                  <a:lumMod val="50000"/>
                </a:schemeClr>
              </a:solidFill>
            </a:rPr>
            <a:t>+</a:t>
          </a:r>
          <a:r>
            <a:rPr lang="en-GB" sz="2300" kern="1200" dirty="0" smtClean="0">
              <a:solidFill>
                <a:srgbClr val="00B050"/>
              </a:solidFill>
            </a:rPr>
            <a:t> </a:t>
          </a:r>
          <a:r>
            <a:rPr lang="en-GB" sz="2300" kern="1200" dirty="0" smtClean="0">
              <a:solidFill>
                <a:schemeClr val="tx1"/>
              </a:solidFill>
            </a:rPr>
            <a:t>Changed the room layout to help encourage greater attendee participation.</a:t>
          </a:r>
          <a:endParaRPr lang="en-GB" sz="2300" kern="1200" dirty="0">
            <a:solidFill>
              <a:schemeClr val="tx1"/>
            </a:solidFill>
          </a:endParaRPr>
        </a:p>
      </dsp:txBody>
      <dsp:txXfrm>
        <a:off x="1377437" y="0"/>
        <a:ext cx="4919922" cy="1179659"/>
      </dsp:txXfrm>
    </dsp:sp>
    <dsp:sp modelId="{D6E6935E-0556-49C7-994A-452CB63EC1AA}">
      <dsp:nvSpPr>
        <dsp:cNvPr id="0" name=""/>
        <dsp:cNvSpPr/>
      </dsp:nvSpPr>
      <dsp:spPr>
        <a:xfrm>
          <a:off x="117965" y="117965"/>
          <a:ext cx="1259472" cy="94372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55567FC1-AC8F-415F-894E-0FD85BE07455}">
      <dsp:nvSpPr>
        <dsp:cNvPr id="0" name=""/>
        <dsp:cNvSpPr/>
      </dsp:nvSpPr>
      <dsp:spPr>
        <a:xfrm>
          <a:off x="0" y="1297625"/>
          <a:ext cx="6297360" cy="1179659"/>
        </a:xfrm>
        <a:prstGeom prst="roundRect">
          <a:avLst>
            <a:gd name="adj" fmla="val 10000"/>
          </a:avLst>
        </a:prstGeom>
        <a:solidFill>
          <a:schemeClr val="accent1">
            <a:hueOff val="0"/>
            <a:satOff val="0"/>
            <a:lumOff val="0"/>
            <a:alpha val="37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b="1" kern="1200" dirty="0" smtClean="0">
              <a:solidFill>
                <a:schemeClr val="accent3">
                  <a:lumMod val="50000"/>
                </a:schemeClr>
              </a:solidFill>
            </a:rPr>
            <a:t>+</a:t>
          </a:r>
          <a:r>
            <a:rPr lang="en-GB" sz="2300" kern="1200" dirty="0" smtClean="0">
              <a:solidFill>
                <a:srgbClr val="00B050"/>
              </a:solidFill>
            </a:rPr>
            <a:t> </a:t>
          </a:r>
          <a:r>
            <a:rPr lang="en-GB" sz="2300" kern="1200" dirty="0" smtClean="0">
              <a:solidFill>
                <a:schemeClr val="tx1"/>
              </a:solidFill>
            </a:rPr>
            <a:t>Greater National Grid representation at forums.</a:t>
          </a:r>
          <a:endParaRPr lang="en-GB" sz="2300" kern="1200" dirty="0">
            <a:solidFill>
              <a:schemeClr val="tx1"/>
            </a:solidFill>
          </a:endParaRPr>
        </a:p>
      </dsp:txBody>
      <dsp:txXfrm>
        <a:off x="1377437" y="1297625"/>
        <a:ext cx="4919922" cy="1179659"/>
      </dsp:txXfrm>
    </dsp:sp>
    <dsp:sp modelId="{8B2069D3-B523-41D3-9616-CCE9806481D8}">
      <dsp:nvSpPr>
        <dsp:cNvPr id="0" name=""/>
        <dsp:cNvSpPr/>
      </dsp:nvSpPr>
      <dsp:spPr>
        <a:xfrm>
          <a:off x="117965" y="1415591"/>
          <a:ext cx="1259472" cy="94372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C2E02658-ABA3-4A08-95A6-5AEE9E7E8C3D}">
      <dsp:nvSpPr>
        <dsp:cNvPr id="0" name=""/>
        <dsp:cNvSpPr/>
      </dsp:nvSpPr>
      <dsp:spPr>
        <a:xfrm>
          <a:off x="0" y="2595251"/>
          <a:ext cx="6297360" cy="1179659"/>
        </a:xfrm>
        <a:prstGeom prst="roundRect">
          <a:avLst>
            <a:gd name="adj" fmla="val 10000"/>
          </a:avLst>
        </a:prstGeom>
        <a:solidFill>
          <a:schemeClr val="accent1">
            <a:hueOff val="0"/>
            <a:satOff val="0"/>
            <a:lumOff val="0"/>
            <a:alpha val="6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b="1" kern="1200" dirty="0" smtClean="0">
              <a:solidFill>
                <a:schemeClr val="accent3">
                  <a:lumMod val="50000"/>
                </a:schemeClr>
              </a:solidFill>
            </a:rPr>
            <a:t>+</a:t>
          </a:r>
          <a:r>
            <a:rPr lang="en-GB" sz="2300" kern="1200" dirty="0" smtClean="0">
              <a:solidFill>
                <a:schemeClr val="tx1"/>
              </a:solidFill>
            </a:rPr>
            <a:t> Forum now starts at 9.30am as opposed to 10.30am.</a:t>
          </a:r>
          <a:endParaRPr lang="en-GB" sz="2300" kern="1200" dirty="0">
            <a:solidFill>
              <a:schemeClr val="tx1"/>
            </a:solidFill>
          </a:endParaRPr>
        </a:p>
      </dsp:txBody>
      <dsp:txXfrm>
        <a:off x="1377437" y="2595251"/>
        <a:ext cx="4919922" cy="1179659"/>
      </dsp:txXfrm>
    </dsp:sp>
    <dsp:sp modelId="{E9119853-CC33-4A8A-BB03-12043983C3F0}">
      <dsp:nvSpPr>
        <dsp:cNvPr id="0" name=""/>
        <dsp:cNvSpPr/>
      </dsp:nvSpPr>
      <dsp:spPr>
        <a:xfrm>
          <a:off x="117965" y="2713216"/>
          <a:ext cx="1259472" cy="94372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B78010E7-7224-4997-BE39-747AA88FDA0E}">
      <dsp:nvSpPr>
        <dsp:cNvPr id="0" name=""/>
        <dsp:cNvSpPr/>
      </dsp:nvSpPr>
      <dsp:spPr>
        <a:xfrm>
          <a:off x="0" y="3892876"/>
          <a:ext cx="6297360" cy="1179659"/>
        </a:xfrm>
        <a:prstGeom prst="roundRect">
          <a:avLst>
            <a:gd name="adj" fmla="val 10000"/>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300" b="1" kern="1200" dirty="0" smtClean="0">
              <a:solidFill>
                <a:schemeClr val="accent3">
                  <a:lumMod val="50000"/>
                </a:schemeClr>
              </a:solidFill>
            </a:rPr>
            <a:t>+</a:t>
          </a:r>
          <a:r>
            <a:rPr lang="en-GB" sz="2300" kern="1200" dirty="0" smtClean="0">
              <a:solidFill>
                <a:schemeClr val="accent3">
                  <a:lumMod val="50000"/>
                </a:schemeClr>
              </a:solidFill>
            </a:rPr>
            <a:t> </a:t>
          </a:r>
          <a:r>
            <a:rPr lang="en-GB" sz="2300" kern="1200" dirty="0" smtClean="0">
              <a:solidFill>
                <a:schemeClr val="tx1"/>
              </a:solidFill>
            </a:rPr>
            <a:t>NG ensures that the agenda is sent out 7 day prior to event.</a:t>
          </a:r>
          <a:endParaRPr lang="en-GB" sz="2300" kern="1200" dirty="0">
            <a:solidFill>
              <a:schemeClr val="tx1"/>
            </a:solidFill>
          </a:endParaRPr>
        </a:p>
      </dsp:txBody>
      <dsp:txXfrm>
        <a:off x="1377437" y="3892876"/>
        <a:ext cx="4919922" cy="1179659"/>
      </dsp:txXfrm>
    </dsp:sp>
    <dsp:sp modelId="{74624115-9CCB-4613-A052-4F3C8C594834}">
      <dsp:nvSpPr>
        <dsp:cNvPr id="0" name=""/>
        <dsp:cNvSpPr/>
      </dsp:nvSpPr>
      <dsp:spPr>
        <a:xfrm>
          <a:off x="135548" y="4010229"/>
          <a:ext cx="1259472" cy="94372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3000" b="-33000"/>
          </a:stretch>
        </a:blip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drawings/drawing1.xml><?xml version="1.0" encoding="utf-8"?>
<c:userShapes xmlns:c="http://schemas.openxmlformats.org/drawingml/2006/chart">
  <cdr:relSizeAnchor xmlns:cdr="http://schemas.openxmlformats.org/drawingml/2006/chartDrawing">
    <cdr:from>
      <cdr:x>0.3344</cdr:x>
      <cdr:y>0.13623</cdr:y>
    </cdr:from>
    <cdr:to>
      <cdr:x>0.47705</cdr:x>
      <cdr:y>0.25696</cdr:y>
    </cdr:to>
    <cdr:sp macro="" textlink="">
      <cdr:nvSpPr>
        <cdr:cNvPr id="8" name="TextBox 7"/>
        <cdr:cNvSpPr txBox="1"/>
      </cdr:nvSpPr>
      <cdr:spPr>
        <a:xfrm xmlns:a="http://schemas.openxmlformats.org/drawingml/2006/main">
          <a:off x="2637321" y="661401"/>
          <a:ext cx="1125032" cy="5861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solidFill>
                <a:schemeClr val="tx1"/>
              </a:solidFill>
            </a:rPr>
            <a:t>Peak supply </a:t>
          </a:r>
          <a:endParaRPr lang="en-GB" sz="1100" dirty="0" smtClean="0">
            <a:solidFill>
              <a:schemeClr val="tx1"/>
            </a:solidFill>
          </a:endParaRPr>
        </a:p>
        <a:p xmlns:a="http://schemas.openxmlformats.org/drawingml/2006/main">
          <a:r>
            <a:rPr lang="en-GB" sz="1100" b="1" dirty="0" smtClean="0">
              <a:solidFill>
                <a:schemeClr val="tx1"/>
              </a:solidFill>
            </a:rPr>
            <a:t>618 </a:t>
          </a:r>
          <a:r>
            <a:rPr lang="en-GB" sz="1100" dirty="0">
              <a:solidFill>
                <a:schemeClr val="tx1"/>
              </a:solidFill>
            </a:rPr>
            <a:t>mcm/d</a:t>
          </a:r>
        </a:p>
        <a:p xmlns:a="http://schemas.openxmlformats.org/drawingml/2006/main">
          <a:endParaRPr lang="en-GB" sz="1100" dirty="0"/>
        </a:p>
      </cdr:txBody>
    </cdr:sp>
  </cdr:relSizeAnchor>
  <cdr:relSizeAnchor xmlns:cdr="http://schemas.openxmlformats.org/drawingml/2006/chartDrawing">
    <cdr:from>
      <cdr:x>0.71107</cdr:x>
      <cdr:y>0.29559</cdr:y>
    </cdr:from>
    <cdr:to>
      <cdr:x>0.82892</cdr:x>
      <cdr:y>0.4273</cdr:y>
    </cdr:to>
    <cdr:sp macro="" textlink="">
      <cdr:nvSpPr>
        <cdr:cNvPr id="9" name="TextBox 1"/>
        <cdr:cNvSpPr txBox="1"/>
      </cdr:nvSpPr>
      <cdr:spPr>
        <a:xfrm xmlns:a="http://schemas.openxmlformats.org/drawingml/2006/main">
          <a:off x="5353784" y="1349016"/>
          <a:ext cx="887314" cy="6010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solidFill>
                <a:schemeClr val="tx1"/>
              </a:solidFill>
            </a:rPr>
            <a:t>Peak demand </a:t>
          </a:r>
          <a:r>
            <a:rPr lang="en-GB" sz="1100" b="1" dirty="0">
              <a:solidFill>
                <a:schemeClr val="tx1"/>
              </a:solidFill>
            </a:rPr>
            <a:t>502 </a:t>
          </a:r>
          <a:r>
            <a:rPr lang="en-GB" sz="1100" dirty="0">
              <a:solidFill>
                <a:schemeClr val="tx1"/>
              </a:solidFill>
            </a:rPr>
            <a:t>mcm/d</a:t>
          </a:r>
        </a:p>
        <a:p xmlns:a="http://schemas.openxmlformats.org/drawingml/2006/main">
          <a:endParaRPr lang="en-GB" sz="1100" dirty="0"/>
        </a:p>
      </cdr:txBody>
    </cdr:sp>
  </cdr:relSizeAnchor>
  <cdr:relSizeAnchor xmlns:cdr="http://schemas.openxmlformats.org/drawingml/2006/chartDrawing">
    <cdr:from>
      <cdr:x>0.71223</cdr:x>
      <cdr:y>0.00971</cdr:y>
    </cdr:from>
    <cdr:to>
      <cdr:x>0.88771</cdr:x>
      <cdr:y>0.3321</cdr:y>
    </cdr:to>
    <cdr:sp macro="" textlink="">
      <cdr:nvSpPr>
        <cdr:cNvPr id="10" name="TextBox 1"/>
        <cdr:cNvSpPr txBox="1"/>
      </cdr:nvSpPr>
      <cdr:spPr>
        <a:xfrm xmlns:a="http://schemas.openxmlformats.org/drawingml/2006/main">
          <a:off x="5657850" y="47625"/>
          <a:ext cx="1393966" cy="1581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endParaRPr lang="en-GB" sz="1200" dirty="0" smtClean="0">
            <a:solidFill>
              <a:srgbClr val="0070C0"/>
            </a:solidFill>
          </a:endParaRPr>
        </a:p>
        <a:p xmlns:a="http://schemas.openxmlformats.org/drawingml/2006/main">
          <a:pPr algn="l"/>
          <a:endParaRPr lang="en-GB" sz="1200" dirty="0">
            <a:solidFill>
              <a:srgbClr val="0070C0"/>
            </a:solidFill>
          </a:endParaRPr>
        </a:p>
        <a:p xmlns:a="http://schemas.openxmlformats.org/drawingml/2006/main">
          <a:pPr algn="l"/>
          <a:endParaRPr lang="en-GB" sz="1200" dirty="0" smtClean="0">
            <a:solidFill>
              <a:srgbClr val="0070C0"/>
            </a:solidFill>
          </a:endParaRPr>
        </a:p>
        <a:p xmlns:a="http://schemas.openxmlformats.org/drawingml/2006/main">
          <a:pPr algn="l"/>
          <a:endParaRPr lang="en-GB" sz="1200" dirty="0" smtClean="0">
            <a:solidFill>
              <a:srgbClr val="0070C0"/>
            </a:solidFill>
          </a:endParaRPr>
        </a:p>
        <a:p xmlns:a="http://schemas.openxmlformats.org/drawingml/2006/main">
          <a:pPr algn="l"/>
          <a:r>
            <a:rPr lang="en-GB" sz="1200" dirty="0" smtClean="0">
              <a:solidFill>
                <a:schemeClr val="tx1"/>
              </a:solidFill>
            </a:rPr>
            <a:t>Margin of </a:t>
          </a:r>
          <a:r>
            <a:rPr lang="en-GB" sz="1200" b="1" dirty="0" smtClean="0">
              <a:solidFill>
                <a:schemeClr val="tx1"/>
              </a:solidFill>
            </a:rPr>
            <a:t>116</a:t>
          </a:r>
          <a:r>
            <a:rPr lang="en-GB" sz="1200" dirty="0" smtClean="0">
              <a:solidFill>
                <a:schemeClr val="tx1"/>
              </a:solidFill>
            </a:rPr>
            <a:t> </a:t>
          </a:r>
          <a:r>
            <a:rPr lang="en-GB" sz="1200" dirty="0">
              <a:solidFill>
                <a:schemeClr val="tx1"/>
              </a:solidFill>
            </a:rPr>
            <a:t>mcm</a:t>
          </a:r>
        </a:p>
      </cdr:txBody>
    </cdr:sp>
  </cdr:relSizeAnchor>
  <cdr:relSizeAnchor xmlns:cdr="http://schemas.openxmlformats.org/drawingml/2006/chartDrawing">
    <cdr:from>
      <cdr:x>0.13457</cdr:x>
      <cdr:y>0.24916</cdr:y>
    </cdr:from>
    <cdr:to>
      <cdr:x>0.25518</cdr:x>
      <cdr:y>0.32788</cdr:y>
    </cdr:to>
    <cdr:sp macro="" textlink="">
      <cdr:nvSpPr>
        <cdr:cNvPr id="4" name="TextBox 3"/>
        <cdr:cNvSpPr txBox="1"/>
      </cdr:nvSpPr>
      <cdr:spPr>
        <a:xfrm xmlns:a="http://schemas.openxmlformats.org/drawingml/2006/main">
          <a:off x="1013176" y="1137107"/>
          <a:ext cx="908108" cy="3592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solidFill>
                <a:schemeClr val="tx1"/>
              </a:solidFill>
            </a:rPr>
            <a:t>446</a:t>
          </a:r>
          <a:r>
            <a:rPr lang="en-GB" sz="1100" dirty="0">
              <a:solidFill>
                <a:schemeClr val="tx1"/>
              </a:solidFill>
            </a:rPr>
            <a:t> mcm/d</a:t>
          </a:r>
        </a:p>
      </cdr:txBody>
    </cdr:sp>
  </cdr:relSizeAnchor>
  <cdr:relSizeAnchor xmlns:cdr="http://schemas.openxmlformats.org/drawingml/2006/chartDrawing">
    <cdr:from>
      <cdr:x>0.29119</cdr:x>
      <cdr:y>0.28085</cdr:y>
    </cdr:from>
    <cdr:to>
      <cdr:x>0.43756</cdr:x>
      <cdr:y>0.35957</cdr:y>
    </cdr:to>
    <cdr:sp macro="" textlink="">
      <cdr:nvSpPr>
        <cdr:cNvPr id="11" name="TextBox 1"/>
        <cdr:cNvSpPr txBox="1"/>
      </cdr:nvSpPr>
      <cdr:spPr>
        <a:xfrm xmlns:a="http://schemas.openxmlformats.org/drawingml/2006/main">
          <a:off x="2192400" y="1281746"/>
          <a:ext cx="1102048" cy="3592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solidFill>
                <a:schemeClr val="tx1"/>
              </a:solidFill>
            </a:rPr>
            <a:t>419</a:t>
          </a:r>
          <a:r>
            <a:rPr lang="en-GB" sz="1100" dirty="0">
              <a:solidFill>
                <a:schemeClr val="tx1"/>
              </a:solidFill>
            </a:rPr>
            <a:t> mcm/d</a:t>
          </a:r>
        </a:p>
      </cdr:txBody>
    </cdr:sp>
  </cdr:relSizeAnchor>
  <cdr:relSizeAnchor xmlns:cdr="http://schemas.openxmlformats.org/drawingml/2006/chartDrawing">
    <cdr:from>
      <cdr:x>0.53945</cdr:x>
      <cdr:y>0.24859</cdr:y>
    </cdr:from>
    <cdr:to>
      <cdr:x>0.70024</cdr:x>
      <cdr:y>0.24977</cdr:y>
    </cdr:to>
    <cdr:cxnSp macro="">
      <cdr:nvCxnSpPr>
        <cdr:cNvPr id="7" name="Straight Connector 6"/>
        <cdr:cNvCxnSpPr/>
      </cdr:nvCxnSpPr>
      <cdr:spPr bwMode="auto">
        <a:xfrm xmlns:a="http://schemas.openxmlformats.org/drawingml/2006/main" flipV="1">
          <a:off x="4285298" y="1219200"/>
          <a:ext cx="1277302" cy="579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dash"/>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58" cy="496731"/>
          </a:xfrm>
          <a:prstGeom prst="rect">
            <a:avLst/>
          </a:prstGeom>
        </p:spPr>
        <p:txBody>
          <a:bodyPr vert="horz" lIns="92482" tIns="46241" rIns="92482" bIns="46241" rtlCol="0"/>
          <a:lstStyle>
            <a:lvl1pPr algn="l">
              <a:defRPr sz="1200"/>
            </a:lvl1pPr>
          </a:lstStyle>
          <a:p>
            <a:endParaRPr lang="en-GB"/>
          </a:p>
        </p:txBody>
      </p:sp>
      <p:sp>
        <p:nvSpPr>
          <p:cNvPr id="3" name="Date Placeholder 2"/>
          <p:cNvSpPr>
            <a:spLocks noGrp="1"/>
          </p:cNvSpPr>
          <p:nvPr>
            <p:ph type="dt" sz="quarter" idx="1"/>
          </p:nvPr>
        </p:nvSpPr>
        <p:spPr>
          <a:xfrm>
            <a:off x="3851098" y="1"/>
            <a:ext cx="2944958" cy="496731"/>
          </a:xfrm>
          <a:prstGeom prst="rect">
            <a:avLst/>
          </a:prstGeom>
        </p:spPr>
        <p:txBody>
          <a:bodyPr vert="horz" lIns="92482" tIns="46241" rIns="92482" bIns="46241" rtlCol="0"/>
          <a:lstStyle>
            <a:lvl1pPr algn="r">
              <a:defRPr sz="1200"/>
            </a:lvl1pPr>
          </a:lstStyle>
          <a:p>
            <a:fld id="{6AA8698E-5A64-470E-B6B7-99DAE54BDD2D}" type="datetimeFigureOut">
              <a:rPr lang="en-GB" smtClean="0"/>
              <a:t>19/10/2017</a:t>
            </a:fld>
            <a:endParaRPr lang="en-GB"/>
          </a:p>
        </p:txBody>
      </p:sp>
      <p:sp>
        <p:nvSpPr>
          <p:cNvPr id="4" name="Footer Placeholder 3"/>
          <p:cNvSpPr>
            <a:spLocks noGrp="1"/>
          </p:cNvSpPr>
          <p:nvPr>
            <p:ph type="ftr" sz="quarter" idx="2"/>
          </p:nvPr>
        </p:nvSpPr>
        <p:spPr>
          <a:xfrm>
            <a:off x="0" y="9429898"/>
            <a:ext cx="2944958" cy="496731"/>
          </a:xfrm>
          <a:prstGeom prst="rect">
            <a:avLst/>
          </a:prstGeom>
        </p:spPr>
        <p:txBody>
          <a:bodyPr vert="horz" lIns="92482" tIns="46241" rIns="92482" bIns="46241"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9898"/>
            <a:ext cx="2944958" cy="496731"/>
          </a:xfrm>
          <a:prstGeom prst="rect">
            <a:avLst/>
          </a:prstGeom>
        </p:spPr>
        <p:txBody>
          <a:bodyPr vert="horz" lIns="92482" tIns="46241" rIns="92482" bIns="46241" rtlCol="0" anchor="b"/>
          <a:lstStyle>
            <a:lvl1pPr algn="r">
              <a:defRPr sz="1200"/>
            </a:lvl1pPr>
          </a:lstStyle>
          <a:p>
            <a:fld id="{5C9BDD9E-561C-4CC5-BD2E-8FC44B87DDE0}" type="slidenum">
              <a:rPr lang="en-GB" smtClean="0"/>
              <a:t>‹#›</a:t>
            </a:fld>
            <a:endParaRPr lang="en-GB"/>
          </a:p>
        </p:txBody>
      </p:sp>
    </p:spTree>
    <p:extLst>
      <p:ext uri="{BB962C8B-B14F-4D97-AF65-F5344CB8AC3E}">
        <p14:creationId xmlns:p14="http://schemas.microsoft.com/office/powerpoint/2010/main" val="2613672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38" tIns="45718" rIns="91438" bIns="45718" rtlCol="0"/>
          <a:lstStyle>
            <a:lvl1pPr algn="l">
              <a:defRPr sz="1200"/>
            </a:lvl1pPr>
          </a:lstStyle>
          <a:p>
            <a:endParaRPr lang="en-GB"/>
          </a:p>
        </p:txBody>
      </p:sp>
      <p:sp>
        <p:nvSpPr>
          <p:cNvPr id="3" name="Date Placeholder 2"/>
          <p:cNvSpPr>
            <a:spLocks noGrp="1"/>
          </p:cNvSpPr>
          <p:nvPr>
            <p:ph type="dt" idx="1"/>
          </p:nvPr>
        </p:nvSpPr>
        <p:spPr>
          <a:xfrm>
            <a:off x="3850443" y="1"/>
            <a:ext cx="2945659" cy="496411"/>
          </a:xfrm>
          <a:prstGeom prst="rect">
            <a:avLst/>
          </a:prstGeom>
        </p:spPr>
        <p:txBody>
          <a:bodyPr vert="horz" lIns="91438" tIns="45718" rIns="91438" bIns="45718" rtlCol="0"/>
          <a:lstStyle>
            <a:lvl1pPr algn="r">
              <a:defRPr sz="1200"/>
            </a:lvl1pPr>
          </a:lstStyle>
          <a:p>
            <a:fld id="{65B57B1E-2A19-4061-92D5-D166E85B80F4}" type="datetimeFigureOut">
              <a:rPr lang="en-GB" smtClean="0"/>
              <a:t>19/10/2017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8" tIns="45718" rIns="91438" bIns="45718" rtlCol="0" anchor="ctr"/>
          <a:lstStyle/>
          <a:p>
            <a:endParaRPr lang="en-GB"/>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38" tIns="45718" rIns="91438"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2"/>
            <a:ext cx="2945659" cy="496411"/>
          </a:xfrm>
          <a:prstGeom prst="rect">
            <a:avLst/>
          </a:prstGeom>
        </p:spPr>
        <p:txBody>
          <a:bodyPr vert="horz" lIns="91438" tIns="45718" rIns="91438" bIns="45718"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1438" tIns="45718" rIns="91438" bIns="45718" rtlCol="0" anchor="b"/>
          <a:lstStyle>
            <a:lvl1pPr algn="r">
              <a:defRPr sz="1200"/>
            </a:lvl1pPr>
          </a:lstStyle>
          <a:p>
            <a:fld id="{F953DBFE-C66F-4AD8-891C-2D5D1936BA14}" type="slidenum">
              <a:rPr lang="en-GB" smtClean="0"/>
              <a:t>‹#›</a:t>
            </a:fld>
            <a:endParaRPr lang="en-GB"/>
          </a:p>
        </p:txBody>
      </p:sp>
    </p:spTree>
    <p:extLst>
      <p:ext uri="{BB962C8B-B14F-4D97-AF65-F5344CB8AC3E}">
        <p14:creationId xmlns:p14="http://schemas.microsoft.com/office/powerpoint/2010/main" val="16737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Slide Image Placeholder 1"/>
          <p:cNvSpPr>
            <a:spLocks noGrp="1" noRot="1" noChangeAspect="1" noTextEdit="1"/>
          </p:cNvSpPr>
          <p:nvPr>
            <p:ph type="sldImg"/>
          </p:nvPr>
        </p:nvSpPr>
        <p:spPr>
          <a:ln/>
        </p:spPr>
      </p:sp>
      <p:sp>
        <p:nvSpPr>
          <p:cNvPr id="1313795" name="Notes Placeholder 2"/>
          <p:cNvSpPr>
            <a:spLocks noGrp="1"/>
          </p:cNvSpPr>
          <p:nvPr>
            <p:ph type="body" idx="1"/>
          </p:nvPr>
        </p:nvSpPr>
        <p:spPr>
          <a:noFill/>
        </p:spPr>
        <p:txBody>
          <a:bodyPr/>
          <a:lstStyle/>
          <a:p>
            <a:r>
              <a:rPr lang="en-GB" altLang="en-US" dirty="0" smtClean="0">
                <a:latin typeface="Arial" pitchFamily="34" charset="0"/>
              </a:rPr>
              <a:t>Also as per last month’s Operational Forum, we will continue to use the SLIDO application. So SLIDO is a fantastic and simple tool that you ‘the audience’ can use during the forum. It enables you to ask live questions during the presentation and provide feedback on your overall satisfaction of the forum &amp; the content presented. Please follow these 3 easy steps on arrival:</a:t>
            </a:r>
          </a:p>
          <a:p>
            <a:r>
              <a:rPr lang="en-GB" altLang="en-US" dirty="0" smtClean="0">
                <a:latin typeface="Arial" pitchFamily="34" charset="0"/>
              </a:rPr>
              <a:t> </a:t>
            </a:r>
          </a:p>
          <a:p>
            <a:r>
              <a:rPr lang="en-GB" altLang="en-US" dirty="0" smtClean="0">
                <a:latin typeface="Arial" pitchFamily="34" charset="0"/>
              </a:rPr>
              <a:t>Open your internet Browser via your mobile device (please note WIFI password will be provided)</a:t>
            </a:r>
          </a:p>
          <a:p>
            <a:r>
              <a:rPr lang="en-GB" altLang="en-US" dirty="0" smtClean="0">
                <a:latin typeface="Arial" pitchFamily="34" charset="0"/>
              </a:rPr>
              <a:t>Go to slido.com</a:t>
            </a:r>
          </a:p>
          <a:p>
            <a:r>
              <a:rPr lang="en-GB" altLang="en-US" dirty="0" smtClean="0">
                <a:latin typeface="Arial" pitchFamily="34" charset="0"/>
              </a:rPr>
              <a:t>On the homepage simply join the event using the code:</a:t>
            </a:r>
            <a:r>
              <a:rPr lang="en-GB" altLang="en-US" baseline="0" dirty="0" smtClean="0">
                <a:latin typeface="Arial" pitchFamily="34" charset="0"/>
              </a:rPr>
              <a:t> #</a:t>
            </a:r>
            <a:r>
              <a:rPr lang="en-GB" altLang="en-US" baseline="0" dirty="0" err="1" smtClean="0">
                <a:latin typeface="Arial" pitchFamily="34" charset="0"/>
              </a:rPr>
              <a:t>octgasforum</a:t>
            </a:r>
            <a:endParaRPr lang="en-US" altLang="en-US" dirty="0" smtClean="0">
              <a:latin typeface="Arial" pitchFamily="34" charset="0"/>
            </a:endParaRPr>
          </a:p>
        </p:txBody>
      </p:sp>
      <p:sp>
        <p:nvSpPr>
          <p:cNvPr id="1402884" name="Slide Number Placeholder 3"/>
          <p:cNvSpPr>
            <a:spLocks noGrp="1"/>
          </p:cNvSpPr>
          <p:nvPr>
            <p:ph type="sldNum" sz="quarter" idx="5"/>
          </p:nvPr>
        </p:nvSpPr>
        <p:spPr/>
        <p:txBody>
          <a:bodyPr/>
          <a:lstStyle>
            <a:lvl1pPr defTabSz="881038" eaLnBrk="0" hangingPunct="0">
              <a:spcBef>
                <a:spcPct val="30000"/>
              </a:spcBef>
              <a:defRPr sz="1200">
                <a:solidFill>
                  <a:schemeClr val="tx1"/>
                </a:solidFill>
                <a:latin typeface="Arial" pitchFamily="34" charset="0"/>
              </a:defRPr>
            </a:lvl1pPr>
            <a:lvl2pPr marL="742929" indent="-285742" defTabSz="881038" eaLnBrk="0" hangingPunct="0">
              <a:spcBef>
                <a:spcPct val="30000"/>
              </a:spcBef>
              <a:defRPr sz="1200">
                <a:solidFill>
                  <a:schemeClr val="tx1"/>
                </a:solidFill>
                <a:latin typeface="Arial" pitchFamily="34" charset="0"/>
              </a:defRPr>
            </a:lvl2pPr>
            <a:lvl3pPr marL="1142967" indent="-228594" defTabSz="881038" eaLnBrk="0" hangingPunct="0">
              <a:spcBef>
                <a:spcPct val="30000"/>
              </a:spcBef>
              <a:defRPr sz="1200">
                <a:solidFill>
                  <a:schemeClr val="tx1"/>
                </a:solidFill>
                <a:latin typeface="Arial" pitchFamily="34" charset="0"/>
              </a:defRPr>
            </a:lvl3pPr>
            <a:lvl4pPr marL="1600154" indent="-228594" defTabSz="881038" eaLnBrk="0" hangingPunct="0">
              <a:spcBef>
                <a:spcPct val="30000"/>
              </a:spcBef>
              <a:defRPr sz="1200">
                <a:solidFill>
                  <a:schemeClr val="tx1"/>
                </a:solidFill>
                <a:latin typeface="Arial" pitchFamily="34" charset="0"/>
              </a:defRPr>
            </a:lvl4pPr>
            <a:lvl5pPr marL="2057340" indent="-228594" defTabSz="881038" eaLnBrk="0" hangingPunct="0">
              <a:spcBef>
                <a:spcPct val="30000"/>
              </a:spcBef>
              <a:defRPr sz="1200">
                <a:solidFill>
                  <a:schemeClr val="tx1"/>
                </a:solidFill>
                <a:latin typeface="Arial" pitchFamily="34" charset="0"/>
              </a:defRPr>
            </a:lvl5pPr>
            <a:lvl6pPr marL="2514528" indent="-228594" defTabSz="881038" eaLnBrk="0" fontAlgn="base" hangingPunct="0">
              <a:spcBef>
                <a:spcPct val="30000"/>
              </a:spcBef>
              <a:spcAft>
                <a:spcPct val="0"/>
              </a:spcAft>
              <a:defRPr sz="1200">
                <a:solidFill>
                  <a:schemeClr val="tx1"/>
                </a:solidFill>
                <a:latin typeface="Arial" pitchFamily="34" charset="0"/>
              </a:defRPr>
            </a:lvl6pPr>
            <a:lvl7pPr marL="2971715" indent="-228594" defTabSz="881038" eaLnBrk="0" fontAlgn="base" hangingPunct="0">
              <a:spcBef>
                <a:spcPct val="30000"/>
              </a:spcBef>
              <a:spcAft>
                <a:spcPct val="0"/>
              </a:spcAft>
              <a:defRPr sz="1200">
                <a:solidFill>
                  <a:schemeClr val="tx1"/>
                </a:solidFill>
                <a:latin typeface="Arial" pitchFamily="34" charset="0"/>
              </a:defRPr>
            </a:lvl7pPr>
            <a:lvl8pPr marL="3428901" indent="-228594" defTabSz="881038" eaLnBrk="0" fontAlgn="base" hangingPunct="0">
              <a:spcBef>
                <a:spcPct val="30000"/>
              </a:spcBef>
              <a:spcAft>
                <a:spcPct val="0"/>
              </a:spcAft>
              <a:defRPr sz="1200">
                <a:solidFill>
                  <a:schemeClr val="tx1"/>
                </a:solidFill>
                <a:latin typeface="Arial" pitchFamily="34" charset="0"/>
              </a:defRPr>
            </a:lvl8pPr>
            <a:lvl9pPr marL="3886088" indent="-228594" defTabSz="8810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036053FA-514C-4635-BD09-5C5C5B88AA85}" type="slidenum">
              <a:rPr lang="en-GB" altLang="en-US" smtClean="0">
                <a:solidFill>
                  <a:srgbClr val="0079C1"/>
                </a:solidFill>
              </a:rPr>
              <a:pPr eaLnBrk="1" hangingPunct="1">
                <a:spcBef>
                  <a:spcPct val="0"/>
                </a:spcBef>
                <a:defRPr/>
              </a:pPr>
              <a:t>1</a:t>
            </a:fld>
            <a:endParaRPr lang="en-GB" altLang="en-US" smtClean="0">
              <a:solidFill>
                <a:srgbClr val="0079C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pPr marL="171450" marR="0" lvl="0" indent="-171450" algn="just" defTabSz="1071563" rtl="0" eaLnBrk="1" fontAlgn="base" latinLnBrk="0" hangingPunct="1">
              <a:lnSpc>
                <a:spcPct val="100000"/>
              </a:lnSpc>
              <a:spcBef>
                <a:spcPct val="0"/>
              </a:spcBef>
              <a:spcAft>
                <a:spcPct val="0"/>
              </a:spcAft>
              <a:buClrTx/>
              <a:buSzTx/>
              <a:buFont typeface="Arial" panose="020B0604020202020204" pitchFamily="34" charset="0"/>
              <a:buChar char="•"/>
              <a:tabLst/>
            </a:pPr>
            <a:r>
              <a:rPr lang="en-US" sz="1200" b="0" dirty="0" smtClean="0">
                <a:solidFill>
                  <a:srgbClr val="FF0000"/>
                </a:solidFill>
              </a:rPr>
              <a:t>Barrow</a:t>
            </a:r>
            <a:r>
              <a:rPr lang="en-US" sz="1200" b="0" baseline="0" dirty="0" smtClean="0">
                <a:solidFill>
                  <a:srgbClr val="FF0000"/>
                </a:solidFill>
              </a:rPr>
              <a:t> 0% during the period 1</a:t>
            </a:r>
            <a:r>
              <a:rPr lang="en-US" sz="1200" b="0" baseline="30000" dirty="0" smtClean="0">
                <a:solidFill>
                  <a:srgbClr val="FF0000"/>
                </a:solidFill>
              </a:rPr>
              <a:t>st</a:t>
            </a:r>
            <a:r>
              <a:rPr lang="en-US" sz="1200" b="0" baseline="0" dirty="0" smtClean="0">
                <a:solidFill>
                  <a:srgbClr val="FF0000"/>
                </a:solidFill>
              </a:rPr>
              <a:t> April 2017 to 30</a:t>
            </a:r>
            <a:r>
              <a:rPr lang="en-US" sz="1200" b="0" baseline="30000" dirty="0" smtClean="0">
                <a:solidFill>
                  <a:srgbClr val="FF0000"/>
                </a:solidFill>
              </a:rPr>
              <a:t>th</a:t>
            </a:r>
            <a:r>
              <a:rPr lang="en-US" sz="1200" b="0" baseline="0" dirty="0" smtClean="0">
                <a:solidFill>
                  <a:srgbClr val="FF0000"/>
                </a:solidFill>
              </a:rPr>
              <a:t> September 2017 is correct as no flows occurred. Barrow flows returned from 9</a:t>
            </a:r>
            <a:r>
              <a:rPr lang="en-US" sz="1200" b="0" baseline="30000" dirty="0" smtClean="0">
                <a:solidFill>
                  <a:srgbClr val="FF0000"/>
                </a:solidFill>
              </a:rPr>
              <a:t>th</a:t>
            </a:r>
            <a:r>
              <a:rPr lang="en-US" sz="1200" b="0" baseline="0" dirty="0" smtClean="0">
                <a:solidFill>
                  <a:srgbClr val="FF0000"/>
                </a:solidFill>
              </a:rPr>
              <a:t> October 2017 to 10</a:t>
            </a:r>
            <a:r>
              <a:rPr lang="en-US" sz="1200" b="0" baseline="30000" dirty="0" smtClean="0">
                <a:solidFill>
                  <a:srgbClr val="FF0000"/>
                </a:solidFill>
              </a:rPr>
              <a:t>th</a:t>
            </a:r>
            <a:r>
              <a:rPr lang="en-US" sz="1200" b="0" baseline="0" dirty="0" smtClean="0">
                <a:solidFill>
                  <a:srgbClr val="FF0000"/>
                </a:solidFill>
              </a:rPr>
              <a:t> October 2017 and has now again ceased flow to the NTS. There is a new REMIT Notification until 17</a:t>
            </a:r>
            <a:r>
              <a:rPr lang="en-US" sz="1200" b="0" baseline="30000" dirty="0" smtClean="0">
                <a:solidFill>
                  <a:srgbClr val="FF0000"/>
                </a:solidFill>
              </a:rPr>
              <a:t>th</a:t>
            </a:r>
            <a:r>
              <a:rPr lang="en-US" sz="1200" b="0" baseline="0" dirty="0" smtClean="0">
                <a:solidFill>
                  <a:srgbClr val="FF0000"/>
                </a:solidFill>
              </a:rPr>
              <a:t> October 2017 which means that Barrow could flow between 0mcm to 2.5mcm during this period. </a:t>
            </a:r>
            <a:endParaRPr lang="en-US" sz="1200" b="0" dirty="0" smtClean="0">
              <a:solidFill>
                <a:srgbClr val="FF0000"/>
              </a:solidFill>
            </a:endParaRPr>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10</a:t>
            </a:fld>
            <a:endParaRPr lang="en-GB" sz="1200" dirty="0">
              <a:solidFill>
                <a:srgbClr val="0079C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pPr marL="0" marR="0" lvl="0" indent="0" algn="just" defTabSz="1071563"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dirty="0" smtClean="0"/>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11</a:t>
            </a:fld>
            <a:endParaRPr lang="en-GB" sz="1200" dirty="0">
              <a:solidFill>
                <a:srgbClr val="0079C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pPr marL="171450" marR="0" lvl="0" indent="-171450" algn="just" defTabSz="1071563" rtl="0" eaLnBrk="1" fontAlgn="base" latinLnBrk="0" hangingPunct="1">
              <a:lnSpc>
                <a:spcPct val="100000"/>
              </a:lnSpc>
              <a:spcBef>
                <a:spcPct val="0"/>
              </a:spcBef>
              <a:spcAft>
                <a:spcPts val="400"/>
              </a:spcAft>
              <a:buClrTx/>
              <a:buSzTx/>
              <a:buFontTx/>
              <a:buChar char="-"/>
              <a:tabLst/>
              <a:defRPr/>
            </a:pPr>
            <a:r>
              <a:rPr kumimoji="0" lang="en-US" sz="900" b="0" i="0" u="none" strike="noStrike" kern="1200" cap="none" spc="0" normalizeH="0" baseline="0" noProof="0" dirty="0" smtClean="0">
                <a:ln>
                  <a:noFill/>
                </a:ln>
                <a:solidFill>
                  <a:srgbClr val="FF0000"/>
                </a:solidFill>
                <a:effectLst/>
                <a:uLnTx/>
                <a:uFillTx/>
                <a:latin typeface="Microsoft Sans Serif" panose="020B0604020202020204" pitchFamily="34" charset="0"/>
                <a:ea typeface="ヒラギノ角ゴ Pro W3" pitchFamily="-108" charset="-128"/>
                <a:cs typeface="Microsoft Sans Serif" panose="020B0604020202020204" pitchFamily="34" charset="0"/>
              </a:rPr>
              <a:t>The sharp increase in the NDM Category mid Sept 2017 was associated with a period of colder weather. </a:t>
            </a:r>
          </a:p>
          <a:p>
            <a:pPr marL="0" marR="0" lvl="0" indent="0" algn="just" defTabSz="1071563" rtl="0" eaLnBrk="1" fontAlgn="base" latinLnBrk="0" hangingPunct="1">
              <a:lnSpc>
                <a:spcPct val="100000"/>
              </a:lnSpc>
              <a:spcBef>
                <a:spcPct val="0"/>
              </a:spcBef>
              <a:spcAft>
                <a:spcPts val="400"/>
              </a:spcAft>
              <a:buClrTx/>
              <a:buSzTx/>
              <a:buFontTx/>
              <a:buNone/>
              <a:tabLst/>
              <a:defRPr/>
            </a:pPr>
            <a:endParaRPr kumimoji="0" lang="en-US" sz="900" b="0" i="0" u="none" strike="noStrike" kern="1200" cap="none" spc="0" normalizeH="0" baseline="0" noProof="0" dirty="0" smtClean="0">
              <a:ln>
                <a:noFill/>
              </a:ln>
              <a:solidFill>
                <a:srgbClr val="FF0000"/>
              </a:solidFill>
              <a:effectLst/>
              <a:uLnTx/>
              <a:uFillTx/>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just" defTabSz="1071563" rtl="0" eaLnBrk="1" fontAlgn="base" latinLnBrk="0" hangingPunct="1">
              <a:lnSpc>
                <a:spcPct val="100000"/>
              </a:lnSpc>
              <a:spcBef>
                <a:spcPct val="0"/>
              </a:spcBef>
              <a:spcAft>
                <a:spcPts val="400"/>
              </a:spcAft>
              <a:buClrTx/>
              <a:buSzTx/>
              <a:buFontTx/>
              <a:buChar char="-"/>
              <a:tabLst/>
              <a:defRPr/>
            </a:pPr>
            <a:r>
              <a:rPr kumimoji="0" lang="en-US" sz="900" b="0" i="0" u="none" strike="noStrike" kern="1200" cap="none" spc="0" normalizeH="0" baseline="0" noProof="0" dirty="0" smtClean="0">
                <a:ln>
                  <a:noFill/>
                </a:ln>
                <a:solidFill>
                  <a:srgbClr val="FF0000"/>
                </a:solidFill>
                <a:effectLst/>
                <a:uLnTx/>
                <a:uFillTx/>
                <a:latin typeface="Microsoft Sans Serif" panose="020B0604020202020204" pitchFamily="34" charset="0"/>
                <a:ea typeface="ヒラギノ角ゴ Pro W3" pitchFamily="-108" charset="-128"/>
                <a:cs typeface="Microsoft Sans Serif" panose="020B0604020202020204" pitchFamily="34" charset="0"/>
              </a:rPr>
              <a:t>L</a:t>
            </a:r>
            <a:r>
              <a:rPr lang="en-GB" sz="900" dirty="0" err="1" smtClean="0"/>
              <a:t>ower</a:t>
            </a:r>
            <a:r>
              <a:rPr lang="en-GB" sz="900" dirty="0" smtClean="0"/>
              <a:t> demand this year - Planned IUK outage scheduled between 14th and 28th June 2017. Power Demand down this year compared to last year due to more renewable generation capacity (Solar/Wind </a:t>
            </a:r>
            <a:r>
              <a:rPr lang="en-GB" sz="900" dirty="0" err="1" smtClean="0"/>
              <a:t>etc</a:t>
            </a:r>
            <a:r>
              <a:rPr lang="en-GB" sz="900" dirty="0" smtClean="0"/>
              <a:t>), and UK generation sources  were generating electricity for transmission to France due to French Nuclear issues. This baseload demand not seen this year hence demand lower.</a:t>
            </a:r>
          </a:p>
          <a:p>
            <a:pPr marL="0" marR="0" lvl="0" indent="0" algn="just" defTabSz="1071563" rtl="0" eaLnBrk="1" fontAlgn="base" latinLnBrk="0" hangingPunct="1">
              <a:lnSpc>
                <a:spcPct val="100000"/>
              </a:lnSpc>
              <a:spcBef>
                <a:spcPct val="0"/>
              </a:spcBef>
              <a:spcAft>
                <a:spcPts val="400"/>
              </a:spcAft>
              <a:buClrTx/>
              <a:buSzTx/>
              <a:buFontTx/>
              <a:buNone/>
              <a:tabLst/>
              <a:defRPr/>
            </a:pPr>
            <a:endParaRPr lang="en-US" sz="900" dirty="0" smtClean="0">
              <a:latin typeface="Microsoft Sans Serif" panose="020B0604020202020204" pitchFamily="34" charset="0"/>
              <a:ea typeface="ヒラギノ角ゴ Pro W3" pitchFamily="-108" charset="-128"/>
              <a:cs typeface="Microsoft Sans Serif" panose="020B0604020202020204" pitchFamily="34" charset="0"/>
            </a:endParaRPr>
          </a:p>
          <a:p>
            <a:pPr marL="171445" indent="-171445" algn="just" defTabSz="1071532" fontAlgn="base">
              <a:spcBef>
                <a:spcPct val="0"/>
              </a:spcBef>
              <a:spcAft>
                <a:spcPts val="400"/>
              </a:spcAft>
              <a:buFont typeface="Arial" panose="020B0604020202020204" pitchFamily="34" charset="0"/>
              <a:buChar char="•"/>
              <a:defRPr/>
            </a:pPr>
            <a:r>
              <a:rPr lang="en-US" sz="900" dirty="0" smtClean="0">
                <a:latin typeface="Microsoft Sans Serif" panose="020B0604020202020204" pitchFamily="34" charset="0"/>
                <a:ea typeface="ヒラギノ角ゴ Pro W3" pitchFamily="-108" charset="-128"/>
                <a:cs typeface="Microsoft Sans Serif" panose="020B0604020202020204" pitchFamily="34" charset="0"/>
              </a:rPr>
              <a:t>IUK Exports during the period April – 30</a:t>
            </a:r>
            <a:r>
              <a:rPr lang="en-US" sz="900" baseline="30000" dirty="0" smtClean="0">
                <a:latin typeface="Microsoft Sans Serif" panose="020B0604020202020204" pitchFamily="34" charset="0"/>
                <a:ea typeface="ヒラギノ角ゴ Pro W3" pitchFamily="-108" charset="-128"/>
                <a:cs typeface="Microsoft Sans Serif" panose="020B0604020202020204" pitchFamily="34" charset="0"/>
              </a:rPr>
              <a:t>th</a:t>
            </a:r>
            <a:r>
              <a:rPr lang="en-US" sz="900" dirty="0" smtClean="0">
                <a:latin typeface="Microsoft Sans Serif" panose="020B0604020202020204" pitchFamily="34" charset="0"/>
                <a:ea typeface="ヒラギノ角ゴ Pro W3" pitchFamily="-108" charset="-128"/>
                <a:cs typeface="Microsoft Sans Serif" panose="020B0604020202020204" pitchFamily="34" charset="0"/>
              </a:rPr>
              <a:t> Sept 2017 are significantly larger than the same period last year (average 38mcm/d vs 28mcm/d). This we believe is due to Rough storage facility being unavailable meaning supply volumes have been diverted to IUK exports. </a:t>
            </a:r>
          </a:p>
          <a:p>
            <a:pPr marL="171445" indent="-171445" algn="just" defTabSz="1071532" fontAlgn="base">
              <a:spcBef>
                <a:spcPct val="0"/>
              </a:spcBef>
              <a:spcAft>
                <a:spcPts val="400"/>
              </a:spcAft>
              <a:buFont typeface="Arial" panose="020B0604020202020204" pitchFamily="34" charset="0"/>
              <a:buChar char="•"/>
              <a:defRPr/>
            </a:pPr>
            <a:endParaRPr lang="en-US" sz="900" dirty="0" smtClean="0">
              <a:latin typeface="Microsoft Sans Serif" panose="020B0604020202020204" pitchFamily="34" charset="0"/>
              <a:ea typeface="ヒラギノ角ゴ Pro W3" pitchFamily="-108" charset="-128"/>
              <a:cs typeface="Microsoft Sans Serif" panose="020B0604020202020204" pitchFamily="34" charset="0"/>
            </a:endParaRPr>
          </a:p>
          <a:p>
            <a:pPr marL="171445" indent="-171445" algn="just" defTabSz="1071532" fontAlgn="base">
              <a:spcBef>
                <a:spcPct val="0"/>
              </a:spcBef>
              <a:spcAft>
                <a:spcPts val="400"/>
              </a:spcAft>
              <a:buFont typeface="Arial" panose="020B0604020202020204" pitchFamily="34" charset="0"/>
              <a:buChar char="•"/>
              <a:defRPr/>
            </a:pPr>
            <a:r>
              <a:rPr lang="en-US" sz="900" dirty="0" smtClean="0">
                <a:latin typeface="Microsoft Sans Serif" panose="020B0604020202020204" pitchFamily="34" charset="0"/>
                <a:ea typeface="ヒラギノ角ゴ Pro W3" pitchFamily="-108" charset="-128"/>
                <a:cs typeface="Microsoft Sans Serif" panose="020B0604020202020204" pitchFamily="34" charset="0"/>
              </a:rPr>
              <a:t>Storage Injection during the period April – Sept 2017 is lower than the same period last year this is due to the reduction in Rough injections.</a:t>
            </a:r>
          </a:p>
          <a:p>
            <a:pPr marL="171450" marR="0" lvl="0" indent="-171450" algn="just" defTabSz="1071563" rtl="0" eaLnBrk="1" fontAlgn="base" latinLnBrk="0" hangingPunct="1">
              <a:lnSpc>
                <a:spcPct val="100000"/>
              </a:lnSpc>
              <a:spcBef>
                <a:spcPct val="0"/>
              </a:spcBef>
              <a:spcAft>
                <a:spcPts val="400"/>
              </a:spcAft>
              <a:buClrTx/>
              <a:buSzTx/>
              <a:buFontTx/>
              <a:buChar char="-"/>
              <a:tabLst/>
              <a:defRPr/>
            </a:pPr>
            <a:endParaRPr kumimoji="0" lang="en-US" sz="900" b="0" i="0" u="none" strike="noStrike" kern="1200" cap="none" spc="0" normalizeH="0" baseline="0" noProof="0" dirty="0" smtClean="0">
              <a:ln>
                <a:noFill/>
              </a:ln>
              <a:solidFill>
                <a:srgbClr val="FF0000"/>
              </a:solidFill>
              <a:effectLst/>
              <a:uLnTx/>
              <a:uFillTx/>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just" defTabSz="1071563" rtl="0" eaLnBrk="1" fontAlgn="base" latinLnBrk="0" hangingPunct="1">
              <a:lnSpc>
                <a:spcPct val="100000"/>
              </a:lnSpc>
              <a:spcBef>
                <a:spcPct val="0"/>
              </a:spcBef>
              <a:spcAft>
                <a:spcPts val="400"/>
              </a:spcAft>
              <a:buClrTx/>
              <a:buSzTx/>
              <a:buFontTx/>
              <a:buChar char="-"/>
              <a:tabLst/>
              <a:defRPr/>
            </a:pPr>
            <a:endParaRPr kumimoji="0" lang="en-US" sz="900" b="0" i="0" u="none" strike="noStrike" kern="1200" cap="none" spc="0" normalizeH="0" baseline="0" noProof="0" dirty="0" smtClean="0">
              <a:ln>
                <a:noFill/>
              </a:ln>
              <a:solidFill>
                <a:srgbClr val="FF0000"/>
              </a:solidFill>
              <a:effectLst/>
              <a:uLnTx/>
              <a:uFillTx/>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just" defTabSz="1071563" rtl="0" eaLnBrk="1" fontAlgn="base" latinLnBrk="0" hangingPunct="1">
              <a:lnSpc>
                <a:spcPct val="100000"/>
              </a:lnSpc>
              <a:spcBef>
                <a:spcPct val="0"/>
              </a:spcBef>
              <a:spcAft>
                <a:spcPts val="400"/>
              </a:spcAft>
              <a:buClrTx/>
              <a:buSzTx/>
              <a:buFont typeface="Arial" panose="020B0604020202020204" pitchFamily="34" charset="0"/>
              <a:buNone/>
              <a:tabLst/>
              <a:defRPr/>
            </a:pPr>
            <a:endParaRPr kumimoji="0" lang="en-US" sz="900" b="0" i="0" u="none" strike="noStrike" kern="1200" cap="none" spc="0" normalizeH="0" baseline="0" noProof="0" dirty="0" smtClean="0">
              <a:ln>
                <a:noFill/>
              </a:ln>
              <a:solidFill>
                <a:srgbClr val="FF0000"/>
              </a:solidFill>
              <a:effectLst/>
              <a:uLnTx/>
              <a:uFillTx/>
              <a:latin typeface="Microsoft Sans Serif" panose="020B0604020202020204" pitchFamily="34" charset="0"/>
              <a:ea typeface="ヒラギノ角ゴ Pro W3" pitchFamily="-108" charset="-128"/>
              <a:cs typeface="Microsoft Sans Serif" panose="020B0604020202020204" pitchFamily="34" charset="0"/>
            </a:endParaRPr>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12</a:t>
            </a:fld>
            <a:endParaRPr lang="en-GB" sz="1200" dirty="0">
              <a:solidFill>
                <a:srgbClr val="0079C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pPr marL="0" marR="0" lvl="0" indent="0" algn="just" defTabSz="107156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IUK Exports during the period April – 30</a:t>
            </a:r>
            <a:r>
              <a:rPr kumimoji="0" lang="en-US" sz="1200" b="0" i="0" u="none" strike="noStrike" cap="none" normalizeH="0" baseline="3000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th</a:t>
            </a: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Sept 2017 are significantly larger than the same period last year (average 38.7mcm/d vs 28mcm/d).  We believe this is due to Rough storage facility being unavailable meaning supply volumes have been diverted to IUK exports. </a:t>
            </a:r>
          </a:p>
          <a:p>
            <a:pPr marL="0" marR="0" lvl="0" indent="0" algn="just" defTabSz="1071563"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dirty="0" smtClean="0"/>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13</a:t>
            </a:fld>
            <a:endParaRPr lang="en-GB" sz="1200" dirty="0">
              <a:solidFill>
                <a:srgbClr val="0079C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solidFill>
                  <a:schemeClr val="tx1"/>
                </a:solidFill>
              </a:rPr>
              <a:t>Moffat Export Flow increased due to the reduction in the Corrib Gas Field which had been associated with a Gas Incident; this ended on 10</a:t>
            </a:r>
            <a:r>
              <a:rPr lang="en-GB" sz="1200" b="0" baseline="30000" dirty="0" smtClean="0">
                <a:solidFill>
                  <a:schemeClr val="tx1"/>
                </a:solidFill>
              </a:rPr>
              <a:t>th</a:t>
            </a:r>
            <a:r>
              <a:rPr lang="en-GB" sz="1200" b="0" baseline="0" dirty="0" smtClean="0">
                <a:solidFill>
                  <a:schemeClr val="tx1"/>
                </a:solidFill>
              </a:rPr>
              <a:t> October 2017 following which Moffat saw a reduction in exports.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solidFill>
                  <a:schemeClr val="tx1"/>
                </a:solidFill>
              </a:rPr>
              <a:t>IUK Export into October 2017 continued at low levels [~15mcm] until 11</a:t>
            </a:r>
            <a:r>
              <a:rPr lang="en-GB" sz="1200" b="0" baseline="30000" dirty="0" smtClean="0">
                <a:solidFill>
                  <a:schemeClr val="tx1"/>
                </a:solidFill>
              </a:rPr>
              <a:t>th</a:t>
            </a:r>
            <a:r>
              <a:rPr lang="en-GB" sz="1200" b="0" baseline="0" dirty="0" smtClean="0">
                <a:solidFill>
                  <a:schemeClr val="tx1"/>
                </a:solidFill>
              </a:rPr>
              <a:t> October 2017 when a significant increase in export occurred [~30mcm]. </a:t>
            </a:r>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14</a:t>
            </a:fld>
            <a:endParaRPr lang="en-GB" sz="1200" dirty="0">
              <a:solidFill>
                <a:srgbClr val="0079C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There has been more volatility in </a:t>
            </a:r>
            <a:r>
              <a:rPr kumimoji="0" lang="en-US" sz="1200" b="0" i="0" u="none" strike="noStrike" cap="none" normalizeH="0" baseline="0" dirty="0" err="1"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Powerstation</a:t>
            </a: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demand  during  the period  April – 30</a:t>
            </a:r>
            <a:r>
              <a:rPr kumimoji="0" lang="en-US" sz="1200" b="0" i="0" u="none" strike="noStrike" cap="none" normalizeH="0" baseline="3000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th</a:t>
            </a: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Sept 2017 than the same period in 2016, resulting in a lower min and a higher max demand. We believe this is due to both the increase in renewable generation sources and reduction in coal generation sources meaning gas is the primary flexible generation source.</a:t>
            </a:r>
            <a:endParaRPr kumimoji="0" lang="en-US" sz="1200" b="0" i="1" u="none" strike="noStrike" cap="none" normalizeH="0" baseline="0" dirty="0" smtClean="0">
              <a:ln>
                <a:noFill/>
              </a:ln>
              <a:solidFill>
                <a:schemeClr val="bg1">
                  <a:lumMod val="75000"/>
                </a:schemeClr>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15</a:t>
            </a:fld>
            <a:endParaRPr lang="en-GB" sz="1200" dirty="0">
              <a:solidFill>
                <a:srgbClr val="0079C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16</a:t>
            </a:fld>
            <a:endParaRPr lang="en-GB" sz="1200" dirty="0">
              <a:solidFill>
                <a:srgbClr val="0079C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pPr marL="0" marR="0" lvl="0" indent="0" algn="just" defTabSz="1071563" rtl="0" eaLnBrk="1" fontAlgn="base" latinLnBrk="0" hangingPunct="1">
              <a:lnSpc>
                <a:spcPct val="100000"/>
              </a:lnSpc>
              <a:spcBef>
                <a:spcPct val="0"/>
              </a:spcBef>
              <a:spcAft>
                <a:spcPct val="0"/>
              </a:spcAft>
              <a:buClrTx/>
              <a:buSzTx/>
              <a:buFont typeface="Arial" panose="020B0604020202020204" pitchFamily="34" charset="0"/>
              <a:buNone/>
              <a:tabLst/>
              <a:defRPr/>
            </a:pPr>
            <a:r>
              <a:rPr lang="en-GB" baseline="0" dirty="0" smtClean="0"/>
              <a:t>Chart displays data by Gas Year (Oct – Sep)</a:t>
            </a:r>
          </a:p>
          <a:p>
            <a:pPr marL="0" marR="0" lvl="0" indent="0" algn="just" defTabSz="1071563" rtl="0" eaLnBrk="1" fontAlgn="base" latinLnBrk="0" hangingPunct="1">
              <a:lnSpc>
                <a:spcPct val="100000"/>
              </a:lnSpc>
              <a:spcBef>
                <a:spcPct val="0"/>
              </a:spcBef>
              <a:spcAft>
                <a:spcPct val="0"/>
              </a:spcAft>
              <a:buClrTx/>
              <a:buSzTx/>
              <a:buFont typeface="Arial" panose="020B0604020202020204" pitchFamily="34" charset="0"/>
              <a:buNone/>
              <a:tabLst/>
              <a:defRPr/>
            </a:pPr>
            <a:r>
              <a:rPr lang="en-GB" baseline="0" dirty="0" smtClean="0"/>
              <a:t>Restrictions at Rough Storage site mean no injection has taken place since June 2016.</a:t>
            </a:r>
            <a:endParaRPr lang="en-GB" dirty="0" smtClean="0"/>
          </a:p>
          <a:p>
            <a:pPr marL="0" marR="0" lvl="0" indent="0" algn="just" defTabSz="1071563"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dirty="0" smtClean="0"/>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17</a:t>
            </a:fld>
            <a:endParaRPr lang="en-GB" sz="1200" dirty="0">
              <a:solidFill>
                <a:srgbClr val="0079C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pPr marL="0" marR="0" lvl="0" indent="0" algn="just" defTabSz="1071563" rtl="0" eaLnBrk="1" fontAlgn="base" latinLnBrk="0" hangingPunct="1">
              <a:lnSpc>
                <a:spcPct val="100000"/>
              </a:lnSpc>
              <a:spcBef>
                <a:spcPct val="0"/>
              </a:spcBef>
              <a:spcAft>
                <a:spcPct val="0"/>
              </a:spcAft>
              <a:buClrTx/>
              <a:buSzTx/>
              <a:buFont typeface="Arial" panose="020B0604020202020204" pitchFamily="34" charset="0"/>
              <a:buNone/>
              <a:tabLst/>
              <a:defRPr/>
            </a:pPr>
            <a:r>
              <a:rPr lang="en-GB" baseline="0" dirty="0" smtClean="0"/>
              <a:t>Chart displays data by Gas Year (Oct – Sep)</a:t>
            </a:r>
            <a:endParaRPr lang="en-GB" dirty="0" smtClean="0"/>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18</a:t>
            </a:fld>
            <a:endParaRPr lang="en-GB" sz="1200" dirty="0">
              <a:solidFill>
                <a:srgbClr val="0079C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r>
              <a:rPr lang="en-GB" dirty="0" smtClean="0">
                <a:latin typeface="Arial" charset="0"/>
              </a:rPr>
              <a:t>WDDSEC/Day Ahead Interruptible revenue is where shippers have paid more than the reserve price (which is set at Zero) for short term capacity</a:t>
            </a:r>
          </a:p>
          <a:p>
            <a:r>
              <a:rPr lang="en-GB" dirty="0" smtClean="0">
                <a:latin typeface="Arial" charset="0"/>
              </a:rPr>
              <a:t>Non-Obligated sales is where we have released capacity above the baseline on a long term basis</a:t>
            </a:r>
          </a:p>
          <a:p>
            <a:r>
              <a:rPr lang="en-GB" b="1" dirty="0" smtClean="0">
                <a:latin typeface="Arial" charset="0"/>
              </a:rPr>
              <a:t>We have slightly more so far this financial year</a:t>
            </a:r>
            <a:endParaRPr lang="en-GB" b="0"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Arial" charset="0"/>
              </a:rPr>
              <a:t>Constraint management - </a:t>
            </a:r>
            <a:r>
              <a:rPr lang="en-US" sz="1200" kern="1200" dirty="0" smtClean="0">
                <a:solidFill>
                  <a:schemeClr val="tx1"/>
                </a:solidFill>
                <a:effectLst/>
                <a:latin typeface="+mn-lt"/>
                <a:ea typeface="+mn-ea"/>
                <a:cs typeface="+mn-cs"/>
              </a:rPr>
              <a:t>We continually monitor forecast supply and demand conditions through network analysis. In 2016/17, our network analysis identified a constraint risk in a certain part of the Network under certain supply and demand conditions. As a result, we agreed a turn-down contract at an ASEP.</a:t>
            </a:r>
            <a:endParaRPr lang="en-US" dirty="0" smtClean="0"/>
          </a:p>
          <a:p>
            <a:r>
              <a:rPr lang="en-GB" b="1" dirty="0" smtClean="0">
                <a:latin typeface="Arial" charset="0"/>
              </a:rPr>
              <a:t>Overrun – </a:t>
            </a:r>
            <a:r>
              <a:rPr lang="en-GB" b="0" dirty="0" smtClean="0">
                <a:latin typeface="Arial" charset="0"/>
              </a:rPr>
              <a:t>generated when shipper flow on the NTS without capacity in place.</a:t>
            </a:r>
            <a:r>
              <a:rPr lang="en-GB" b="0" baseline="0" dirty="0" smtClean="0">
                <a:latin typeface="Arial" charset="0"/>
              </a:rPr>
              <a:t> Currently more revenue that a year ago</a:t>
            </a:r>
            <a:endParaRPr lang="en-GB" b="0" dirty="0" smtClean="0">
              <a:latin typeface="Arial" charset="0"/>
            </a:endParaRPr>
          </a:p>
          <a:p>
            <a:pPr eaLnBrk="1" hangingPunct="1"/>
            <a:endParaRPr lang="en-GB" dirty="0" smtClean="0"/>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19</a:t>
            </a:fld>
            <a:endParaRPr lang="en-GB" sz="1200" dirty="0">
              <a:solidFill>
                <a:srgbClr val="0079C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Slide Image Placeholder 1"/>
          <p:cNvSpPr>
            <a:spLocks noGrp="1" noRot="1" noChangeAspect="1" noTextEdit="1"/>
          </p:cNvSpPr>
          <p:nvPr>
            <p:ph type="sldImg"/>
          </p:nvPr>
        </p:nvSpPr>
        <p:spPr>
          <a:ln/>
        </p:spPr>
      </p:sp>
      <p:sp>
        <p:nvSpPr>
          <p:cNvPr id="1314819"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1403908" name="Slide Number Placeholder 3"/>
          <p:cNvSpPr>
            <a:spLocks noGrp="1"/>
          </p:cNvSpPr>
          <p:nvPr>
            <p:ph type="sldNum" sz="quarter" idx="5"/>
          </p:nvPr>
        </p:nvSpPr>
        <p:spPr/>
        <p:txBody>
          <a:bodyPr/>
          <a:lstStyle>
            <a:lvl1pPr defTabSz="881038" eaLnBrk="0" hangingPunct="0">
              <a:spcBef>
                <a:spcPct val="30000"/>
              </a:spcBef>
              <a:defRPr sz="1200">
                <a:solidFill>
                  <a:schemeClr val="tx1"/>
                </a:solidFill>
                <a:latin typeface="Arial" pitchFamily="34" charset="0"/>
              </a:defRPr>
            </a:lvl1pPr>
            <a:lvl2pPr marL="742929" indent="-285742" defTabSz="881038" eaLnBrk="0" hangingPunct="0">
              <a:spcBef>
                <a:spcPct val="30000"/>
              </a:spcBef>
              <a:defRPr sz="1200">
                <a:solidFill>
                  <a:schemeClr val="tx1"/>
                </a:solidFill>
                <a:latin typeface="Arial" pitchFamily="34" charset="0"/>
              </a:defRPr>
            </a:lvl2pPr>
            <a:lvl3pPr marL="1142967" indent="-228594" defTabSz="881038" eaLnBrk="0" hangingPunct="0">
              <a:spcBef>
                <a:spcPct val="30000"/>
              </a:spcBef>
              <a:defRPr sz="1200">
                <a:solidFill>
                  <a:schemeClr val="tx1"/>
                </a:solidFill>
                <a:latin typeface="Arial" pitchFamily="34" charset="0"/>
              </a:defRPr>
            </a:lvl3pPr>
            <a:lvl4pPr marL="1600154" indent="-228594" defTabSz="881038" eaLnBrk="0" hangingPunct="0">
              <a:spcBef>
                <a:spcPct val="30000"/>
              </a:spcBef>
              <a:defRPr sz="1200">
                <a:solidFill>
                  <a:schemeClr val="tx1"/>
                </a:solidFill>
                <a:latin typeface="Arial" pitchFamily="34" charset="0"/>
              </a:defRPr>
            </a:lvl4pPr>
            <a:lvl5pPr marL="2057340" indent="-228594" defTabSz="881038" eaLnBrk="0" hangingPunct="0">
              <a:spcBef>
                <a:spcPct val="30000"/>
              </a:spcBef>
              <a:defRPr sz="1200">
                <a:solidFill>
                  <a:schemeClr val="tx1"/>
                </a:solidFill>
                <a:latin typeface="Arial" pitchFamily="34" charset="0"/>
              </a:defRPr>
            </a:lvl5pPr>
            <a:lvl6pPr marL="2514528" indent="-228594" defTabSz="881038" eaLnBrk="0" fontAlgn="base" hangingPunct="0">
              <a:spcBef>
                <a:spcPct val="30000"/>
              </a:spcBef>
              <a:spcAft>
                <a:spcPct val="0"/>
              </a:spcAft>
              <a:defRPr sz="1200">
                <a:solidFill>
                  <a:schemeClr val="tx1"/>
                </a:solidFill>
                <a:latin typeface="Arial" pitchFamily="34" charset="0"/>
              </a:defRPr>
            </a:lvl6pPr>
            <a:lvl7pPr marL="2971715" indent="-228594" defTabSz="881038" eaLnBrk="0" fontAlgn="base" hangingPunct="0">
              <a:spcBef>
                <a:spcPct val="30000"/>
              </a:spcBef>
              <a:spcAft>
                <a:spcPct val="0"/>
              </a:spcAft>
              <a:defRPr sz="1200">
                <a:solidFill>
                  <a:schemeClr val="tx1"/>
                </a:solidFill>
                <a:latin typeface="Arial" pitchFamily="34" charset="0"/>
              </a:defRPr>
            </a:lvl7pPr>
            <a:lvl8pPr marL="3428901" indent="-228594" defTabSz="881038" eaLnBrk="0" fontAlgn="base" hangingPunct="0">
              <a:spcBef>
                <a:spcPct val="30000"/>
              </a:spcBef>
              <a:spcAft>
                <a:spcPct val="0"/>
              </a:spcAft>
              <a:defRPr sz="1200">
                <a:solidFill>
                  <a:schemeClr val="tx1"/>
                </a:solidFill>
                <a:latin typeface="Arial" pitchFamily="34" charset="0"/>
              </a:defRPr>
            </a:lvl8pPr>
            <a:lvl9pPr marL="3886088" indent="-228594" defTabSz="8810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12ADC2B4-0134-46A0-8795-9500C0641478}" type="slidenum">
              <a:rPr lang="en-GB" altLang="en-US" smtClean="0">
                <a:solidFill>
                  <a:srgbClr val="0079C1"/>
                </a:solidFill>
              </a:rPr>
              <a:pPr eaLnBrk="1" hangingPunct="1">
                <a:spcBef>
                  <a:spcPct val="0"/>
                </a:spcBef>
                <a:defRPr/>
              </a:pPr>
              <a:t>2</a:t>
            </a:fld>
            <a:endParaRPr lang="en-GB" altLang="en-US" smtClean="0">
              <a:solidFill>
                <a:srgbClr val="0079C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endParaRPr lang="en-GB" dirty="0" smtClean="0">
              <a:latin typeface="Arial" charset="0"/>
            </a:endParaRPr>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20</a:t>
            </a:fld>
            <a:endParaRPr lang="en-GB" sz="1200" dirty="0">
              <a:solidFill>
                <a:srgbClr val="0079C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altLang="en-US" dirty="0" smtClean="0"/>
          </a:p>
        </p:txBody>
      </p:sp>
      <p:sp>
        <p:nvSpPr>
          <p:cNvPr id="59396" name="Slide Number Placeholder 3"/>
          <p:cNvSpPr>
            <a:spLocks noGrp="1"/>
          </p:cNvSpPr>
          <p:nvPr>
            <p:ph type="sldNum" sz="quarter" idx="5"/>
          </p:nvPr>
        </p:nvSpPr>
        <p:spPr>
          <a:noFill/>
        </p:spPr>
        <p:txBody>
          <a:bodyPr/>
          <a:lstStyle>
            <a:lvl1pPr defTabSz="922259" eaLnBrk="0" hangingPunct="0">
              <a:spcBef>
                <a:spcPct val="30000"/>
              </a:spcBef>
              <a:defRPr sz="1200">
                <a:solidFill>
                  <a:schemeClr val="tx1"/>
                </a:solidFill>
                <a:latin typeface="Arial" charset="0"/>
              </a:defRPr>
            </a:lvl1pPr>
            <a:lvl2pPr marL="742886" indent="-285725" defTabSz="922259" eaLnBrk="0" hangingPunct="0">
              <a:spcBef>
                <a:spcPct val="30000"/>
              </a:spcBef>
              <a:defRPr sz="1200">
                <a:solidFill>
                  <a:schemeClr val="tx1"/>
                </a:solidFill>
                <a:latin typeface="Arial" charset="0"/>
              </a:defRPr>
            </a:lvl2pPr>
            <a:lvl3pPr marL="1142903" indent="-228581" defTabSz="922259" eaLnBrk="0" hangingPunct="0">
              <a:spcBef>
                <a:spcPct val="30000"/>
              </a:spcBef>
              <a:defRPr sz="1200">
                <a:solidFill>
                  <a:schemeClr val="tx1"/>
                </a:solidFill>
                <a:latin typeface="Arial" charset="0"/>
              </a:defRPr>
            </a:lvl3pPr>
            <a:lvl4pPr marL="1600063" indent="-228581" defTabSz="922259" eaLnBrk="0" hangingPunct="0">
              <a:spcBef>
                <a:spcPct val="30000"/>
              </a:spcBef>
              <a:defRPr sz="1200">
                <a:solidFill>
                  <a:schemeClr val="tx1"/>
                </a:solidFill>
                <a:latin typeface="Arial" charset="0"/>
              </a:defRPr>
            </a:lvl4pPr>
            <a:lvl5pPr marL="2057224" indent="-228581" defTabSz="922259" eaLnBrk="0" hangingPunct="0">
              <a:spcBef>
                <a:spcPct val="30000"/>
              </a:spcBef>
              <a:defRPr sz="1200">
                <a:solidFill>
                  <a:schemeClr val="tx1"/>
                </a:solidFill>
                <a:latin typeface="Arial" charset="0"/>
              </a:defRPr>
            </a:lvl5pPr>
            <a:lvl6pPr marL="2514385" indent="-228581" defTabSz="922259" eaLnBrk="0" fontAlgn="base" hangingPunct="0">
              <a:spcBef>
                <a:spcPct val="30000"/>
              </a:spcBef>
              <a:spcAft>
                <a:spcPct val="0"/>
              </a:spcAft>
              <a:defRPr sz="1200">
                <a:solidFill>
                  <a:schemeClr val="tx1"/>
                </a:solidFill>
                <a:latin typeface="Arial" charset="0"/>
              </a:defRPr>
            </a:lvl6pPr>
            <a:lvl7pPr marL="2971546" indent="-228581" defTabSz="922259" eaLnBrk="0" fontAlgn="base" hangingPunct="0">
              <a:spcBef>
                <a:spcPct val="30000"/>
              </a:spcBef>
              <a:spcAft>
                <a:spcPct val="0"/>
              </a:spcAft>
              <a:defRPr sz="1200">
                <a:solidFill>
                  <a:schemeClr val="tx1"/>
                </a:solidFill>
                <a:latin typeface="Arial" charset="0"/>
              </a:defRPr>
            </a:lvl7pPr>
            <a:lvl8pPr marL="3428707" indent="-228581" defTabSz="922259" eaLnBrk="0" fontAlgn="base" hangingPunct="0">
              <a:spcBef>
                <a:spcPct val="30000"/>
              </a:spcBef>
              <a:spcAft>
                <a:spcPct val="0"/>
              </a:spcAft>
              <a:defRPr sz="1200">
                <a:solidFill>
                  <a:schemeClr val="tx1"/>
                </a:solidFill>
                <a:latin typeface="Arial" charset="0"/>
              </a:defRPr>
            </a:lvl8pPr>
            <a:lvl9pPr marL="3885868" indent="-228581" defTabSz="92225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D4E5B8-DF79-49CA-9FF6-F8C91140BF73}" type="slidenum">
              <a:rPr lang="en-GB" altLang="en-US" smtClean="0">
                <a:solidFill>
                  <a:srgbClr val="0079C1"/>
                </a:solidFill>
                <a:ea typeface="MS PGothic" pitchFamily="34" charset="-128"/>
              </a:rPr>
              <a:pPr eaLnBrk="1" hangingPunct="1">
                <a:spcBef>
                  <a:spcPct val="0"/>
                </a:spcBef>
              </a:pPr>
              <a:t>21</a:t>
            </a:fld>
            <a:endParaRPr lang="en-GB" altLang="en-US" dirty="0" smtClean="0">
              <a:solidFill>
                <a:srgbClr val="0079C1"/>
              </a:solidFill>
              <a:ea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679451" y="4716464"/>
            <a:ext cx="5759450" cy="4465637"/>
          </a:xfrm>
        </p:spPr>
        <p:txBody>
          <a:bodyPr/>
          <a:lstStyle/>
          <a:p>
            <a:pPr marL="171436" indent="-171436">
              <a:buFont typeface="Arial" panose="020B0604020202020204" pitchFamily="34" charset="0"/>
              <a:buChar char="•"/>
              <a:defRPr/>
            </a:pPr>
            <a:r>
              <a:rPr lang="en-GB" altLang="en-US" sz="1000" dirty="0"/>
              <a:t>The Winter Outlook Report provides our current view of  security of supply for both the gas and electricity systems for winter 2017/18. It is designed to inform and enable the industry to respond so we can effectively manage the system. </a:t>
            </a:r>
          </a:p>
          <a:p>
            <a:pPr>
              <a:defRPr/>
            </a:pPr>
            <a:r>
              <a:rPr lang="en-GB" altLang="en-US" sz="1000" b="1" dirty="0"/>
              <a:t>For electricity…</a:t>
            </a:r>
          </a:p>
          <a:p>
            <a:pPr marL="171436" indent="-171436">
              <a:buFont typeface="Arial" panose="020B0604020202020204" pitchFamily="34" charset="0"/>
              <a:buChar char="•"/>
              <a:defRPr/>
            </a:pPr>
            <a:r>
              <a:rPr lang="en-GB" altLang="en-US" sz="1000" dirty="0"/>
              <a:t>This year is the first delivery year of the Capacity Market which has changed the way we calculate the electricity capacity margin. </a:t>
            </a:r>
            <a:r>
              <a:rPr lang="en-US" altLang="en-US" sz="1000" dirty="0"/>
              <a:t>Historically, we have expressed the system margin as a gigawatt (GW) figure, and as a percentage of the transmission system demand. National Grid’s focus has traditionally been on the transmission system because only a relatively small proportion of total generation was connected to the distribution system. This year we are publishing the percentage margin on an underlying demand (UD) basis. This is used for the CM target capacity recommendation in our annual </a:t>
            </a:r>
            <a:r>
              <a:rPr lang="en-US" altLang="en-US" sz="1000" i="1" dirty="0"/>
              <a:t>Electricity Capacity Report</a:t>
            </a:r>
            <a:r>
              <a:rPr lang="en-US" altLang="en-US" sz="1000" dirty="0"/>
              <a:t>. It treats transmission connected generation and distribution connected generation in a consistent manner.</a:t>
            </a:r>
            <a:endParaRPr lang="en-GB" altLang="en-US" sz="1000" dirty="0"/>
          </a:p>
          <a:p>
            <a:pPr marL="171436" indent="-171436">
              <a:buFont typeface="Arial" panose="020B0604020202020204" pitchFamily="34" charset="0"/>
              <a:buChar char="•"/>
              <a:defRPr/>
            </a:pPr>
            <a:r>
              <a:rPr lang="en-US" altLang="en-US" sz="1000" dirty="0"/>
              <a:t>For comparison, we will explore the margin analyses on a transmission demand (TD) and underlying demand basis </a:t>
            </a:r>
            <a:r>
              <a:rPr lang="en-GB" altLang="en-US" sz="1000" dirty="0"/>
              <a:t>shortly.</a:t>
            </a:r>
          </a:p>
          <a:p>
            <a:pPr marL="171436" indent="-171436">
              <a:buFont typeface="Arial" panose="020B0604020202020204" pitchFamily="34" charset="0"/>
              <a:buChar char="•"/>
              <a:defRPr/>
            </a:pPr>
            <a:r>
              <a:rPr lang="en-GB" altLang="en-US" sz="1000" dirty="0"/>
              <a:t>Both normalised and ACS  demand can be met in all weeks across the winter under all interconnector scenarios.</a:t>
            </a:r>
          </a:p>
          <a:p>
            <a:pPr>
              <a:defRPr/>
            </a:pPr>
            <a:r>
              <a:rPr lang="en-GB" altLang="en-US" sz="1000" b="1" dirty="0"/>
              <a:t>For gas…</a:t>
            </a:r>
          </a:p>
          <a:p>
            <a:pPr marL="171436" indent="-171436">
              <a:buFont typeface="Arial" panose="020B0604020202020204" pitchFamily="34" charset="0"/>
              <a:buChar char="•"/>
              <a:defRPr/>
            </a:pPr>
            <a:r>
              <a:rPr lang="en-GB" altLang="en-US" sz="1000" dirty="0"/>
              <a:t>GB benefits from diverse and flexible sources of gas supply. We expect GB to be well supplied with gas this winter, with sufficient surplus to meet our 1 in 20 peak day demand.</a:t>
            </a:r>
          </a:p>
          <a:p>
            <a:pPr marL="171436" indent="-171436">
              <a:buFont typeface="Arial" panose="020B0604020202020204" pitchFamily="34" charset="0"/>
              <a:buChar char="•"/>
              <a:defRPr/>
            </a:pPr>
            <a:r>
              <a:rPr lang="en-GB" altLang="en-US" sz="1000" dirty="0"/>
              <a:t>We expect gas demand for winter 2017/18 to be slightly lower than in winter 2016/17, the biggest change we expect to see will be in a reduction in gas use for electricity generation.</a:t>
            </a:r>
          </a:p>
          <a:p>
            <a:pPr>
              <a:defRPr/>
            </a:pPr>
            <a:endParaRPr lang="en-GB" altLang="en-US" sz="1000" dirty="0"/>
          </a:p>
          <a:p>
            <a:pPr marL="171436" indent="-171436">
              <a:buFont typeface="Arial" panose="020B0604020202020204" pitchFamily="34" charset="0"/>
              <a:buChar char="•"/>
              <a:defRPr/>
            </a:pPr>
            <a:r>
              <a:rPr lang="en-GB" altLang="en-US" sz="1000" dirty="0"/>
              <a:t>We continue to see changes to GBs gas supply and how it is used within day.  This changing landscape has an impact on how we configure and operate the transmission system,.  We continue to work with the industry to make sure that we can continue to manage within day variations in gas supply and demand.</a:t>
            </a:r>
            <a:endParaRPr lang="en-US" altLang="en-US" sz="1000" dirty="0"/>
          </a:p>
        </p:txBody>
      </p:sp>
      <p:sp>
        <p:nvSpPr>
          <p:cNvPr id="51204" name="Slide Number Placeholder 3"/>
          <p:cNvSpPr>
            <a:spLocks noGrp="1"/>
          </p:cNvSpPr>
          <p:nvPr>
            <p:ph type="sldNum" sz="quarter" idx="5"/>
          </p:nvPr>
        </p:nvSpPr>
        <p:spPr>
          <a:noFill/>
        </p:spPr>
        <p:txBody>
          <a:bodyPr/>
          <a:lstStyle>
            <a:lvl1pPr defTabSz="922259" eaLnBrk="0" hangingPunct="0">
              <a:spcBef>
                <a:spcPct val="30000"/>
              </a:spcBef>
              <a:defRPr sz="1200">
                <a:solidFill>
                  <a:schemeClr val="tx1"/>
                </a:solidFill>
                <a:latin typeface="Arial" charset="0"/>
              </a:defRPr>
            </a:lvl1pPr>
            <a:lvl2pPr marL="742886" indent="-285725" defTabSz="922259" eaLnBrk="0" hangingPunct="0">
              <a:spcBef>
                <a:spcPct val="30000"/>
              </a:spcBef>
              <a:defRPr sz="1200">
                <a:solidFill>
                  <a:schemeClr val="tx1"/>
                </a:solidFill>
                <a:latin typeface="Arial" charset="0"/>
              </a:defRPr>
            </a:lvl2pPr>
            <a:lvl3pPr marL="1142903" indent="-228581" defTabSz="922259" eaLnBrk="0" hangingPunct="0">
              <a:spcBef>
                <a:spcPct val="30000"/>
              </a:spcBef>
              <a:defRPr sz="1200">
                <a:solidFill>
                  <a:schemeClr val="tx1"/>
                </a:solidFill>
                <a:latin typeface="Arial" charset="0"/>
              </a:defRPr>
            </a:lvl3pPr>
            <a:lvl4pPr marL="1600063" indent="-228581" defTabSz="922259" eaLnBrk="0" hangingPunct="0">
              <a:spcBef>
                <a:spcPct val="30000"/>
              </a:spcBef>
              <a:defRPr sz="1200">
                <a:solidFill>
                  <a:schemeClr val="tx1"/>
                </a:solidFill>
                <a:latin typeface="Arial" charset="0"/>
              </a:defRPr>
            </a:lvl4pPr>
            <a:lvl5pPr marL="2057224" indent="-228581" defTabSz="922259" eaLnBrk="0" hangingPunct="0">
              <a:spcBef>
                <a:spcPct val="30000"/>
              </a:spcBef>
              <a:defRPr sz="1200">
                <a:solidFill>
                  <a:schemeClr val="tx1"/>
                </a:solidFill>
                <a:latin typeface="Arial" charset="0"/>
              </a:defRPr>
            </a:lvl5pPr>
            <a:lvl6pPr marL="2514385" indent="-228581" defTabSz="922259" eaLnBrk="0" fontAlgn="base" hangingPunct="0">
              <a:spcBef>
                <a:spcPct val="30000"/>
              </a:spcBef>
              <a:spcAft>
                <a:spcPct val="0"/>
              </a:spcAft>
              <a:defRPr sz="1200">
                <a:solidFill>
                  <a:schemeClr val="tx1"/>
                </a:solidFill>
                <a:latin typeface="Arial" charset="0"/>
              </a:defRPr>
            </a:lvl6pPr>
            <a:lvl7pPr marL="2971546" indent="-228581" defTabSz="922259" eaLnBrk="0" fontAlgn="base" hangingPunct="0">
              <a:spcBef>
                <a:spcPct val="30000"/>
              </a:spcBef>
              <a:spcAft>
                <a:spcPct val="0"/>
              </a:spcAft>
              <a:defRPr sz="1200">
                <a:solidFill>
                  <a:schemeClr val="tx1"/>
                </a:solidFill>
                <a:latin typeface="Arial" charset="0"/>
              </a:defRPr>
            </a:lvl7pPr>
            <a:lvl8pPr marL="3428707" indent="-228581" defTabSz="922259" eaLnBrk="0" fontAlgn="base" hangingPunct="0">
              <a:spcBef>
                <a:spcPct val="30000"/>
              </a:spcBef>
              <a:spcAft>
                <a:spcPct val="0"/>
              </a:spcAft>
              <a:defRPr sz="1200">
                <a:solidFill>
                  <a:schemeClr val="tx1"/>
                </a:solidFill>
                <a:latin typeface="Arial" charset="0"/>
              </a:defRPr>
            </a:lvl8pPr>
            <a:lvl9pPr marL="3885868" indent="-228581" defTabSz="92225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A4DDBC-E7E8-4784-A939-AA7632D386C4}" type="slidenum">
              <a:rPr lang="en-GB" altLang="en-US" smtClean="0">
                <a:solidFill>
                  <a:srgbClr val="0079C1"/>
                </a:solidFill>
                <a:ea typeface="MS PGothic" pitchFamily="34" charset="-128"/>
              </a:rPr>
              <a:pPr eaLnBrk="1" hangingPunct="1">
                <a:spcBef>
                  <a:spcPct val="0"/>
                </a:spcBef>
              </a:pPr>
              <a:t>22</a:t>
            </a:fld>
            <a:endParaRPr lang="en-GB" altLang="en-US" dirty="0" smtClean="0">
              <a:solidFill>
                <a:srgbClr val="0079C1"/>
              </a:solidFill>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altLang="en-US" dirty="0" smtClean="0"/>
          </a:p>
        </p:txBody>
      </p:sp>
      <p:sp>
        <p:nvSpPr>
          <p:cNvPr id="59396" name="Slide Number Placeholder 3"/>
          <p:cNvSpPr>
            <a:spLocks noGrp="1"/>
          </p:cNvSpPr>
          <p:nvPr>
            <p:ph type="sldNum" sz="quarter" idx="5"/>
          </p:nvPr>
        </p:nvSpPr>
        <p:spPr>
          <a:noFill/>
        </p:spPr>
        <p:txBody>
          <a:bodyPr/>
          <a:lstStyle>
            <a:lvl1pPr defTabSz="922259" eaLnBrk="0" hangingPunct="0">
              <a:spcBef>
                <a:spcPct val="30000"/>
              </a:spcBef>
              <a:defRPr sz="1200">
                <a:solidFill>
                  <a:schemeClr val="tx1"/>
                </a:solidFill>
                <a:latin typeface="Arial" charset="0"/>
              </a:defRPr>
            </a:lvl1pPr>
            <a:lvl2pPr marL="742886" indent="-285725" defTabSz="922259" eaLnBrk="0" hangingPunct="0">
              <a:spcBef>
                <a:spcPct val="30000"/>
              </a:spcBef>
              <a:defRPr sz="1200">
                <a:solidFill>
                  <a:schemeClr val="tx1"/>
                </a:solidFill>
                <a:latin typeface="Arial" charset="0"/>
              </a:defRPr>
            </a:lvl2pPr>
            <a:lvl3pPr marL="1142903" indent="-228581" defTabSz="922259" eaLnBrk="0" hangingPunct="0">
              <a:spcBef>
                <a:spcPct val="30000"/>
              </a:spcBef>
              <a:defRPr sz="1200">
                <a:solidFill>
                  <a:schemeClr val="tx1"/>
                </a:solidFill>
                <a:latin typeface="Arial" charset="0"/>
              </a:defRPr>
            </a:lvl3pPr>
            <a:lvl4pPr marL="1600063" indent="-228581" defTabSz="922259" eaLnBrk="0" hangingPunct="0">
              <a:spcBef>
                <a:spcPct val="30000"/>
              </a:spcBef>
              <a:defRPr sz="1200">
                <a:solidFill>
                  <a:schemeClr val="tx1"/>
                </a:solidFill>
                <a:latin typeface="Arial" charset="0"/>
              </a:defRPr>
            </a:lvl4pPr>
            <a:lvl5pPr marL="2057224" indent="-228581" defTabSz="922259" eaLnBrk="0" hangingPunct="0">
              <a:spcBef>
                <a:spcPct val="30000"/>
              </a:spcBef>
              <a:defRPr sz="1200">
                <a:solidFill>
                  <a:schemeClr val="tx1"/>
                </a:solidFill>
                <a:latin typeface="Arial" charset="0"/>
              </a:defRPr>
            </a:lvl5pPr>
            <a:lvl6pPr marL="2514385" indent="-228581" defTabSz="922259" eaLnBrk="0" fontAlgn="base" hangingPunct="0">
              <a:spcBef>
                <a:spcPct val="30000"/>
              </a:spcBef>
              <a:spcAft>
                <a:spcPct val="0"/>
              </a:spcAft>
              <a:defRPr sz="1200">
                <a:solidFill>
                  <a:schemeClr val="tx1"/>
                </a:solidFill>
                <a:latin typeface="Arial" charset="0"/>
              </a:defRPr>
            </a:lvl6pPr>
            <a:lvl7pPr marL="2971546" indent="-228581" defTabSz="922259" eaLnBrk="0" fontAlgn="base" hangingPunct="0">
              <a:spcBef>
                <a:spcPct val="30000"/>
              </a:spcBef>
              <a:spcAft>
                <a:spcPct val="0"/>
              </a:spcAft>
              <a:defRPr sz="1200">
                <a:solidFill>
                  <a:schemeClr val="tx1"/>
                </a:solidFill>
                <a:latin typeface="Arial" charset="0"/>
              </a:defRPr>
            </a:lvl7pPr>
            <a:lvl8pPr marL="3428707" indent="-228581" defTabSz="922259" eaLnBrk="0" fontAlgn="base" hangingPunct="0">
              <a:spcBef>
                <a:spcPct val="30000"/>
              </a:spcBef>
              <a:spcAft>
                <a:spcPct val="0"/>
              </a:spcAft>
              <a:defRPr sz="1200">
                <a:solidFill>
                  <a:schemeClr val="tx1"/>
                </a:solidFill>
                <a:latin typeface="Arial" charset="0"/>
              </a:defRPr>
            </a:lvl8pPr>
            <a:lvl9pPr marL="3885868" indent="-228581" defTabSz="92225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D4E5B8-DF79-49CA-9FF6-F8C91140BF73}" type="slidenum">
              <a:rPr lang="en-GB" altLang="en-US" smtClean="0">
                <a:solidFill>
                  <a:srgbClr val="0079C1"/>
                </a:solidFill>
                <a:ea typeface="MS PGothic" pitchFamily="34" charset="-128"/>
              </a:rPr>
              <a:pPr eaLnBrk="1" hangingPunct="1">
                <a:spcBef>
                  <a:spcPct val="0"/>
                </a:spcBef>
              </a:pPr>
              <a:t>23</a:t>
            </a:fld>
            <a:endParaRPr lang="en-GB" altLang="en-US" dirty="0" smtClean="0">
              <a:solidFill>
                <a:srgbClr val="0079C1"/>
              </a:solidFill>
              <a:ea typeface="MS PGothic"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xfrm>
            <a:off x="221912" y="4716464"/>
            <a:ext cx="6391067" cy="4465637"/>
          </a:xfrm>
        </p:spPr>
        <p:txBody>
          <a:bodyPr/>
          <a:lstStyle/>
          <a:p>
            <a:pPr marL="171436" indent="-171436">
              <a:buFont typeface="Arial" panose="020B0604020202020204" pitchFamily="34" charset="0"/>
              <a:buChar char="•"/>
              <a:defRPr/>
            </a:pPr>
            <a:r>
              <a:rPr lang="en-GB" altLang="en-US" dirty="0" smtClean="0"/>
              <a:t>We expect gas demand for winter 2017/18 to be lower than the demand for</a:t>
            </a:r>
            <a:r>
              <a:rPr lang="en-GB" altLang="en-US" b="1" dirty="0" smtClean="0"/>
              <a:t> </a:t>
            </a:r>
            <a:r>
              <a:rPr lang="en-GB" altLang="en-US" dirty="0" smtClean="0"/>
              <a:t>winter 2016/17. Gas for electricity generation is expected to be lower than we experienced last winter. Total generation in GB was higher than forecast for winter 2016/17 as a result of lower than expected imports of electricity from France.  </a:t>
            </a:r>
          </a:p>
          <a:p>
            <a:pPr marL="171436" indent="-171436">
              <a:buFont typeface="Arial" panose="020B0604020202020204" pitchFamily="34" charset="0"/>
              <a:buChar char="•"/>
              <a:defRPr/>
            </a:pPr>
            <a:r>
              <a:rPr lang="en-GB" altLang="en-US" dirty="0" smtClean="0"/>
              <a:t>We expect gas fired generation will be cheaper than coal fired generation and so gas will run above coal in the electricity generation merit order. </a:t>
            </a:r>
          </a:p>
          <a:p>
            <a:pPr marL="171436" indent="-171436">
              <a:buFont typeface="Arial" panose="020B0604020202020204" pitchFamily="34" charset="0"/>
              <a:buChar char="•"/>
              <a:defRPr/>
            </a:pPr>
            <a:r>
              <a:rPr lang="en-GB" altLang="en-US" dirty="0" smtClean="0"/>
              <a:t>Less gas will be exported through IUK.</a:t>
            </a:r>
          </a:p>
          <a:p>
            <a:pPr marL="171436" indent="-171436">
              <a:buFont typeface="Arial" panose="020B0604020202020204" pitchFamily="34" charset="0"/>
              <a:buChar char="•"/>
              <a:defRPr/>
            </a:pPr>
            <a:r>
              <a:rPr lang="en-GB" altLang="en-US" dirty="0" smtClean="0"/>
              <a:t>Sufficient gas to meet demand.</a:t>
            </a:r>
          </a:p>
          <a:p>
            <a:pPr marL="171436" indent="-171436">
              <a:buFont typeface="Arial" panose="020B0604020202020204" pitchFamily="34" charset="0"/>
              <a:buChar char="•"/>
              <a:defRPr/>
            </a:pPr>
            <a:r>
              <a:rPr lang="en-GB" altLang="en-US" dirty="0" smtClean="0"/>
              <a:t>We expect beach supplies to continue to be stable. </a:t>
            </a:r>
          </a:p>
          <a:p>
            <a:pPr marL="171436" indent="-171436">
              <a:buFont typeface="Arial" panose="020B0604020202020204" pitchFamily="34" charset="0"/>
              <a:buChar char="•"/>
              <a:defRPr/>
            </a:pPr>
            <a:r>
              <a:rPr lang="en-GB" dirty="0" smtClean="0"/>
              <a:t>UKCS </a:t>
            </a:r>
            <a:r>
              <a:rPr lang="en-GB" dirty="0"/>
              <a:t>- this winter’s forecast is higher than last year, although we don’t expect flows to reach the high levels of last year.</a:t>
            </a:r>
          </a:p>
          <a:p>
            <a:pPr marL="171417" indent="-171417">
              <a:buFont typeface="Arial" panose="020B0604020202020204" pitchFamily="34" charset="0"/>
              <a:buChar char="•"/>
              <a:defRPr/>
            </a:pPr>
            <a:r>
              <a:rPr lang="en-GB" dirty="0"/>
              <a:t>Norway – we are expecting supplies from Norway to be similar to winter 2016/17.</a:t>
            </a:r>
          </a:p>
          <a:p>
            <a:pPr marL="171417" indent="-171417">
              <a:buFont typeface="Arial" panose="020B0604020202020204" pitchFamily="34" charset="0"/>
              <a:buChar char="•"/>
              <a:defRPr/>
            </a:pPr>
            <a:r>
              <a:rPr lang="en-GB" dirty="0"/>
              <a:t>LNG-. No indication that diplomatic issues in Qatar will interrupt LNG imports.</a:t>
            </a:r>
          </a:p>
          <a:p>
            <a:pPr marL="171417" indent="-171417">
              <a:buFont typeface="Arial" panose="020B0604020202020204" pitchFamily="34" charset="0"/>
              <a:buChar char="•"/>
              <a:defRPr/>
            </a:pPr>
            <a:r>
              <a:rPr lang="en-GB" dirty="0"/>
              <a:t>Continental supplies – we expect flows via BBL  </a:t>
            </a:r>
            <a:r>
              <a:rPr lang="en-GB" dirty="0" smtClean="0"/>
              <a:t>to be </a:t>
            </a:r>
            <a:r>
              <a:rPr lang="en-GB" dirty="0"/>
              <a:t>lower this winter due to the end of long term contracts,  </a:t>
            </a:r>
            <a:r>
              <a:rPr lang="en-GB" dirty="0" smtClean="0"/>
              <a:t>although they could potentially purchase  short term capacity if the price spread is big enough.  We expect </a:t>
            </a:r>
            <a:r>
              <a:rPr lang="en-GB" dirty="0"/>
              <a:t>strong flows from </a:t>
            </a:r>
            <a:r>
              <a:rPr lang="en-GB" dirty="0" smtClean="0"/>
              <a:t>IUK, reduced exports due to forward price differential.</a:t>
            </a:r>
            <a:endParaRPr lang="en-GB" dirty="0"/>
          </a:p>
          <a:p>
            <a:pPr marL="171417" indent="-171417">
              <a:buFont typeface="Arial" panose="020B0604020202020204" pitchFamily="34" charset="0"/>
              <a:buChar char="•"/>
              <a:defRPr/>
            </a:pPr>
            <a:r>
              <a:rPr lang="en-GB" dirty="0"/>
              <a:t>Storage- We welcome the return of </a:t>
            </a:r>
            <a:r>
              <a:rPr lang="en-GB" dirty="0" smtClean="0"/>
              <a:t>Rough </a:t>
            </a:r>
            <a:r>
              <a:rPr lang="en-GB" dirty="0"/>
              <a:t>for part of the winter , withdrawing from now until </a:t>
            </a:r>
            <a:r>
              <a:rPr lang="en-GB" dirty="0" smtClean="0"/>
              <a:t>possibly January</a:t>
            </a:r>
            <a:r>
              <a:rPr lang="en-GB" dirty="0"/>
              <a:t>.  We expect to see continued cycling of storage from MRS. </a:t>
            </a:r>
            <a:endParaRPr lang="en-US" dirty="0"/>
          </a:p>
          <a:p>
            <a:pPr>
              <a:defRPr/>
            </a:pPr>
            <a:endParaRPr lang="en-GB" altLang="en-US" dirty="0" smtClean="0"/>
          </a:p>
        </p:txBody>
      </p:sp>
      <p:sp>
        <p:nvSpPr>
          <p:cNvPr id="60420" name="Slide Number Placeholder 3"/>
          <p:cNvSpPr>
            <a:spLocks noGrp="1"/>
          </p:cNvSpPr>
          <p:nvPr>
            <p:ph type="sldNum" sz="quarter" idx="5"/>
          </p:nvPr>
        </p:nvSpPr>
        <p:spPr>
          <a:noFill/>
        </p:spPr>
        <p:txBody>
          <a:bodyPr/>
          <a:lstStyle>
            <a:lvl1pPr defTabSz="923846" eaLnBrk="0" hangingPunct="0">
              <a:spcBef>
                <a:spcPct val="30000"/>
              </a:spcBef>
              <a:defRPr sz="1200">
                <a:solidFill>
                  <a:schemeClr val="tx1"/>
                </a:solidFill>
                <a:latin typeface="Arial" charset="0"/>
              </a:defRPr>
            </a:lvl1pPr>
            <a:lvl2pPr marL="742886" indent="-285725" defTabSz="923846" eaLnBrk="0" hangingPunct="0">
              <a:spcBef>
                <a:spcPct val="30000"/>
              </a:spcBef>
              <a:defRPr sz="1200">
                <a:solidFill>
                  <a:schemeClr val="tx1"/>
                </a:solidFill>
                <a:latin typeface="Arial" charset="0"/>
              </a:defRPr>
            </a:lvl2pPr>
            <a:lvl3pPr marL="1142903" indent="-228581" defTabSz="923846" eaLnBrk="0" hangingPunct="0">
              <a:spcBef>
                <a:spcPct val="30000"/>
              </a:spcBef>
              <a:defRPr sz="1200">
                <a:solidFill>
                  <a:schemeClr val="tx1"/>
                </a:solidFill>
                <a:latin typeface="Arial" charset="0"/>
              </a:defRPr>
            </a:lvl3pPr>
            <a:lvl4pPr marL="1600063" indent="-228581" defTabSz="923846" eaLnBrk="0" hangingPunct="0">
              <a:spcBef>
                <a:spcPct val="30000"/>
              </a:spcBef>
              <a:defRPr sz="1200">
                <a:solidFill>
                  <a:schemeClr val="tx1"/>
                </a:solidFill>
                <a:latin typeface="Arial" charset="0"/>
              </a:defRPr>
            </a:lvl4pPr>
            <a:lvl5pPr marL="2057224" indent="-228581" defTabSz="923846" eaLnBrk="0" hangingPunct="0">
              <a:spcBef>
                <a:spcPct val="30000"/>
              </a:spcBef>
              <a:defRPr sz="1200">
                <a:solidFill>
                  <a:schemeClr val="tx1"/>
                </a:solidFill>
                <a:latin typeface="Arial" charset="0"/>
              </a:defRPr>
            </a:lvl5pPr>
            <a:lvl6pPr marL="2514385" indent="-228581" defTabSz="923846" eaLnBrk="0" fontAlgn="base" hangingPunct="0">
              <a:spcBef>
                <a:spcPct val="30000"/>
              </a:spcBef>
              <a:spcAft>
                <a:spcPct val="0"/>
              </a:spcAft>
              <a:defRPr sz="1200">
                <a:solidFill>
                  <a:schemeClr val="tx1"/>
                </a:solidFill>
                <a:latin typeface="Arial" charset="0"/>
              </a:defRPr>
            </a:lvl6pPr>
            <a:lvl7pPr marL="2971546" indent="-228581" defTabSz="923846" eaLnBrk="0" fontAlgn="base" hangingPunct="0">
              <a:spcBef>
                <a:spcPct val="30000"/>
              </a:spcBef>
              <a:spcAft>
                <a:spcPct val="0"/>
              </a:spcAft>
              <a:defRPr sz="1200">
                <a:solidFill>
                  <a:schemeClr val="tx1"/>
                </a:solidFill>
                <a:latin typeface="Arial" charset="0"/>
              </a:defRPr>
            </a:lvl7pPr>
            <a:lvl8pPr marL="3428707" indent="-228581" defTabSz="923846" eaLnBrk="0" fontAlgn="base" hangingPunct="0">
              <a:spcBef>
                <a:spcPct val="30000"/>
              </a:spcBef>
              <a:spcAft>
                <a:spcPct val="0"/>
              </a:spcAft>
              <a:defRPr sz="1200">
                <a:solidFill>
                  <a:schemeClr val="tx1"/>
                </a:solidFill>
                <a:latin typeface="Arial" charset="0"/>
              </a:defRPr>
            </a:lvl8pPr>
            <a:lvl9pPr marL="3885868" indent="-228581" defTabSz="92384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82FBC66-BFB2-4DC0-A08D-8CCF48D386A2}" type="slidenum">
              <a:rPr lang="en-GB" altLang="en-US" smtClean="0">
                <a:solidFill>
                  <a:srgbClr val="0079C1"/>
                </a:solidFill>
                <a:ea typeface="MS PGothic" pitchFamily="34" charset="-128"/>
              </a:rPr>
              <a:pPr eaLnBrk="1" hangingPunct="1">
                <a:spcBef>
                  <a:spcPct val="0"/>
                </a:spcBef>
              </a:pPr>
              <a:t>24</a:t>
            </a:fld>
            <a:endParaRPr lang="en-GB" altLang="en-US" dirty="0" smtClean="0">
              <a:solidFill>
                <a:srgbClr val="0079C1"/>
              </a:solidFill>
              <a:ea typeface="MS PGothic"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p:txBody>
          <a:bodyPr/>
          <a:lstStyle/>
          <a:p>
            <a:pPr>
              <a:defRPr/>
            </a:pPr>
            <a:r>
              <a:rPr lang="en-GB" altLang="en-US" i="1" dirty="0" smtClean="0">
                <a:ea typeface="MS PGothic" pitchFamily="34" charset="-128"/>
              </a:rPr>
              <a:t>Please note, this slide includes animation</a:t>
            </a:r>
            <a:r>
              <a:rPr lang="en-GB" altLang="en-US" i="1" dirty="0" smtClean="0">
                <a:solidFill>
                  <a:schemeClr val="bg1"/>
                </a:solidFill>
                <a:ea typeface="MS PGothic" pitchFamily="34" charset="-128"/>
              </a:rPr>
              <a:t>. </a:t>
            </a:r>
            <a:endParaRPr lang="en-US" altLang="en-US" dirty="0" smtClean="0"/>
          </a:p>
          <a:p>
            <a:pPr marL="171436" indent="-171436">
              <a:buFont typeface="Arial" panose="020B0604020202020204" pitchFamily="34" charset="0"/>
              <a:buChar char="•"/>
              <a:defRPr/>
            </a:pPr>
            <a:r>
              <a:rPr lang="en-GB" altLang="en-US" dirty="0" smtClean="0"/>
              <a:t>Our forecasts for any given period, more than a few days ahead, assume that the weather will be neither hotter nor colder than the long term average, a condition known as seasonal normal. This graph illustrates  a cold and warm demand. </a:t>
            </a:r>
          </a:p>
          <a:p>
            <a:pPr marL="171436" indent="-171436">
              <a:buFont typeface="Arial" panose="020B0604020202020204" pitchFamily="34" charset="0"/>
              <a:buChar char="•"/>
              <a:defRPr/>
            </a:pPr>
            <a:r>
              <a:rPr lang="en-GB" altLang="en-US" dirty="0" smtClean="0"/>
              <a:t>These lines represent the upper and lower limits within which demand might be expected to vary from the seasonal normal solely as a result of variations in the weather. The non-daily metered sector, shown in orange,  is by far the largest, and also the only one to show significant weather sensitivity. .</a:t>
            </a:r>
          </a:p>
          <a:p>
            <a:pPr>
              <a:defRPr/>
            </a:pPr>
            <a:endParaRPr lang="en-GB" altLang="en-US" dirty="0" smtClean="0"/>
          </a:p>
          <a:p>
            <a:pPr marL="171436" indent="-171436">
              <a:buFont typeface="Arial" panose="020B0604020202020204" pitchFamily="34" charset="0"/>
              <a:buChar char="•"/>
              <a:defRPr/>
            </a:pPr>
            <a:r>
              <a:rPr lang="en-GB" altLang="en-US" dirty="0" smtClean="0"/>
              <a:t>Our 1 in 20 peak demand is the national demand calculated for a weather condition that might be expected only once in 20 years. The forecast 1 in 20 peak for 2017/18 is 502mcm/day, significantly higher than the cold demand curve. The last four winters have all been warmer than the long term average, but we do not infer from this that winter 2017/18 will also be warm. We plan for the winter assuming that the weather will be seasonal normal, but we are prepared for colder conditions. </a:t>
            </a:r>
          </a:p>
          <a:p>
            <a:pPr>
              <a:defRPr/>
            </a:pPr>
            <a:endParaRPr lang="en-GB" altLang="en-US" dirty="0" smtClean="0"/>
          </a:p>
          <a:p>
            <a:pPr>
              <a:defRPr/>
            </a:pPr>
            <a:endParaRPr lang="en-GB" altLang="en-US" dirty="0" smtClean="0"/>
          </a:p>
        </p:txBody>
      </p:sp>
      <p:sp>
        <p:nvSpPr>
          <p:cNvPr id="61444" name="Slide Number Placeholder 3"/>
          <p:cNvSpPr>
            <a:spLocks noGrp="1"/>
          </p:cNvSpPr>
          <p:nvPr>
            <p:ph type="sldNum" sz="quarter" idx="5"/>
          </p:nvPr>
        </p:nvSpPr>
        <p:spPr>
          <a:noFill/>
        </p:spPr>
        <p:txBody>
          <a:bodyPr/>
          <a:lstStyle>
            <a:lvl1pPr defTabSz="923846" eaLnBrk="0" hangingPunct="0">
              <a:spcBef>
                <a:spcPct val="30000"/>
              </a:spcBef>
              <a:defRPr sz="1200">
                <a:solidFill>
                  <a:schemeClr val="tx1"/>
                </a:solidFill>
                <a:latin typeface="Arial" charset="0"/>
              </a:defRPr>
            </a:lvl1pPr>
            <a:lvl2pPr marL="742886" indent="-285725" defTabSz="923846" eaLnBrk="0" hangingPunct="0">
              <a:spcBef>
                <a:spcPct val="30000"/>
              </a:spcBef>
              <a:defRPr sz="1200">
                <a:solidFill>
                  <a:schemeClr val="tx1"/>
                </a:solidFill>
                <a:latin typeface="Arial" charset="0"/>
              </a:defRPr>
            </a:lvl2pPr>
            <a:lvl3pPr marL="1142903" indent="-228581" defTabSz="923846" eaLnBrk="0" hangingPunct="0">
              <a:spcBef>
                <a:spcPct val="30000"/>
              </a:spcBef>
              <a:defRPr sz="1200">
                <a:solidFill>
                  <a:schemeClr val="tx1"/>
                </a:solidFill>
                <a:latin typeface="Arial" charset="0"/>
              </a:defRPr>
            </a:lvl3pPr>
            <a:lvl4pPr marL="1600063" indent="-228581" defTabSz="923846" eaLnBrk="0" hangingPunct="0">
              <a:spcBef>
                <a:spcPct val="30000"/>
              </a:spcBef>
              <a:defRPr sz="1200">
                <a:solidFill>
                  <a:schemeClr val="tx1"/>
                </a:solidFill>
                <a:latin typeface="Arial" charset="0"/>
              </a:defRPr>
            </a:lvl4pPr>
            <a:lvl5pPr marL="2057224" indent="-228581" defTabSz="923846" eaLnBrk="0" hangingPunct="0">
              <a:spcBef>
                <a:spcPct val="30000"/>
              </a:spcBef>
              <a:defRPr sz="1200">
                <a:solidFill>
                  <a:schemeClr val="tx1"/>
                </a:solidFill>
                <a:latin typeface="Arial" charset="0"/>
              </a:defRPr>
            </a:lvl5pPr>
            <a:lvl6pPr marL="2514385" indent="-228581" defTabSz="923846" eaLnBrk="0" fontAlgn="base" hangingPunct="0">
              <a:spcBef>
                <a:spcPct val="30000"/>
              </a:spcBef>
              <a:spcAft>
                <a:spcPct val="0"/>
              </a:spcAft>
              <a:defRPr sz="1200">
                <a:solidFill>
                  <a:schemeClr val="tx1"/>
                </a:solidFill>
                <a:latin typeface="Arial" charset="0"/>
              </a:defRPr>
            </a:lvl6pPr>
            <a:lvl7pPr marL="2971546" indent="-228581" defTabSz="923846" eaLnBrk="0" fontAlgn="base" hangingPunct="0">
              <a:spcBef>
                <a:spcPct val="30000"/>
              </a:spcBef>
              <a:spcAft>
                <a:spcPct val="0"/>
              </a:spcAft>
              <a:defRPr sz="1200">
                <a:solidFill>
                  <a:schemeClr val="tx1"/>
                </a:solidFill>
                <a:latin typeface="Arial" charset="0"/>
              </a:defRPr>
            </a:lvl7pPr>
            <a:lvl8pPr marL="3428707" indent="-228581" defTabSz="923846" eaLnBrk="0" fontAlgn="base" hangingPunct="0">
              <a:spcBef>
                <a:spcPct val="30000"/>
              </a:spcBef>
              <a:spcAft>
                <a:spcPct val="0"/>
              </a:spcAft>
              <a:defRPr sz="1200">
                <a:solidFill>
                  <a:schemeClr val="tx1"/>
                </a:solidFill>
                <a:latin typeface="Arial" charset="0"/>
              </a:defRPr>
            </a:lvl8pPr>
            <a:lvl9pPr marL="3885868" indent="-228581" defTabSz="92384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368709-DFDC-42FF-ADD1-91FEA83B5FEC}" type="slidenum">
              <a:rPr lang="en-GB" altLang="en-US" smtClean="0">
                <a:solidFill>
                  <a:srgbClr val="0079C1"/>
                </a:solidFill>
                <a:ea typeface="MS PGothic" pitchFamily="34" charset="-128"/>
              </a:rPr>
              <a:pPr eaLnBrk="1" hangingPunct="1">
                <a:spcBef>
                  <a:spcPct val="0"/>
                </a:spcBef>
              </a:pPr>
              <a:t>25</a:t>
            </a:fld>
            <a:endParaRPr lang="en-GB" altLang="en-US" dirty="0" smtClean="0">
              <a:solidFill>
                <a:srgbClr val="0079C1"/>
              </a:solidFill>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p:txBody>
          <a:bodyPr/>
          <a:lstStyle/>
          <a:p>
            <a:pPr marL="171436" indent="-171436">
              <a:buFontTx/>
              <a:buChar char="•"/>
              <a:defRPr/>
            </a:pPr>
            <a:r>
              <a:rPr lang="en-US" altLang="en-US" dirty="0" smtClean="0"/>
              <a:t>Focusing on our security assessments,</a:t>
            </a:r>
            <a:r>
              <a:rPr lang="en-GB" altLang="en-US" dirty="0" smtClean="0"/>
              <a:t>our cold day assessment  is used in the margins assessment. For </a:t>
            </a:r>
            <a:r>
              <a:rPr lang="en-GB" altLang="en-US" dirty="0"/>
              <a:t>winter </a:t>
            </a:r>
            <a:r>
              <a:rPr lang="en-GB" altLang="en-US" dirty="0" smtClean="0"/>
              <a:t>2017/18, the cold day demand forecast is 419 mcm/day.  The non-storage supply forecast is 354 mcm/day, to which 92 mcm of storage can be added, giving a total of 446 mcm/day.  The forecast cold day supply is comfortably in excess of the cold day demand.which is used to inform the Margins notice. </a:t>
            </a:r>
          </a:p>
          <a:p>
            <a:pPr marL="171436" indent="-171436">
              <a:buFontTx/>
              <a:buChar char="•"/>
              <a:defRPr/>
            </a:pPr>
            <a:r>
              <a:rPr lang="en-GB" altLang="en-US" dirty="0" smtClean="0"/>
              <a:t>In the case of a 1 in 20 peak day we would expect supplies to be much higher than the cold day assessment.  Here we can also see the supply and demand forecast for a 1-in-20 peak day.  The margin of supply over demand here is 116 mcm/day. </a:t>
            </a:r>
          </a:p>
          <a:p>
            <a:pPr marL="171436" indent="-171436">
              <a:buFontTx/>
              <a:buChar char="•"/>
              <a:defRPr/>
            </a:pPr>
            <a:r>
              <a:rPr lang="en-GB" altLang="en-US" dirty="0" smtClean="0"/>
              <a:t>The N-1 test, is based on the loss of the largest piece of gas supply infrastructure, and whether forecast supply can meet demand in the event of its failure.  To verify the n-1 test , using this winter’s margin of 116mcm/d if the loss of supply from the loss of the largest piece of infrastructure  is lower  than the margin, then the n-1 test is passed.</a:t>
            </a:r>
            <a:endParaRPr lang="en-US" dirty="0" smtClean="0"/>
          </a:p>
        </p:txBody>
      </p:sp>
      <p:sp>
        <p:nvSpPr>
          <p:cNvPr id="62468" name="Slide Number Placeholder 3"/>
          <p:cNvSpPr>
            <a:spLocks noGrp="1"/>
          </p:cNvSpPr>
          <p:nvPr>
            <p:ph type="sldNum" sz="quarter" idx="5"/>
          </p:nvPr>
        </p:nvSpPr>
        <p:spPr>
          <a:noFill/>
        </p:spPr>
        <p:txBody>
          <a:bodyPr/>
          <a:lstStyle>
            <a:lvl1pPr defTabSz="922259" eaLnBrk="0" hangingPunct="0">
              <a:spcBef>
                <a:spcPct val="30000"/>
              </a:spcBef>
              <a:defRPr sz="1200">
                <a:solidFill>
                  <a:schemeClr val="tx1"/>
                </a:solidFill>
                <a:latin typeface="Arial" charset="0"/>
              </a:defRPr>
            </a:lvl1pPr>
            <a:lvl2pPr marL="742886" indent="-285725" defTabSz="922259" eaLnBrk="0" hangingPunct="0">
              <a:spcBef>
                <a:spcPct val="30000"/>
              </a:spcBef>
              <a:defRPr sz="1200">
                <a:solidFill>
                  <a:schemeClr val="tx1"/>
                </a:solidFill>
                <a:latin typeface="Arial" charset="0"/>
              </a:defRPr>
            </a:lvl2pPr>
            <a:lvl3pPr marL="1142903" indent="-228581" defTabSz="922259" eaLnBrk="0" hangingPunct="0">
              <a:spcBef>
                <a:spcPct val="30000"/>
              </a:spcBef>
              <a:defRPr sz="1200">
                <a:solidFill>
                  <a:schemeClr val="tx1"/>
                </a:solidFill>
                <a:latin typeface="Arial" charset="0"/>
              </a:defRPr>
            </a:lvl3pPr>
            <a:lvl4pPr marL="1600063" indent="-228581" defTabSz="922259" eaLnBrk="0" hangingPunct="0">
              <a:spcBef>
                <a:spcPct val="30000"/>
              </a:spcBef>
              <a:defRPr sz="1200">
                <a:solidFill>
                  <a:schemeClr val="tx1"/>
                </a:solidFill>
                <a:latin typeface="Arial" charset="0"/>
              </a:defRPr>
            </a:lvl4pPr>
            <a:lvl5pPr marL="2057224" indent="-228581" defTabSz="922259" eaLnBrk="0" hangingPunct="0">
              <a:spcBef>
                <a:spcPct val="30000"/>
              </a:spcBef>
              <a:defRPr sz="1200">
                <a:solidFill>
                  <a:schemeClr val="tx1"/>
                </a:solidFill>
                <a:latin typeface="Arial" charset="0"/>
              </a:defRPr>
            </a:lvl5pPr>
            <a:lvl6pPr marL="2514385" indent="-228581" defTabSz="922259" eaLnBrk="0" fontAlgn="base" hangingPunct="0">
              <a:spcBef>
                <a:spcPct val="30000"/>
              </a:spcBef>
              <a:spcAft>
                <a:spcPct val="0"/>
              </a:spcAft>
              <a:defRPr sz="1200">
                <a:solidFill>
                  <a:schemeClr val="tx1"/>
                </a:solidFill>
                <a:latin typeface="Arial" charset="0"/>
              </a:defRPr>
            </a:lvl6pPr>
            <a:lvl7pPr marL="2971546" indent="-228581" defTabSz="922259" eaLnBrk="0" fontAlgn="base" hangingPunct="0">
              <a:spcBef>
                <a:spcPct val="30000"/>
              </a:spcBef>
              <a:spcAft>
                <a:spcPct val="0"/>
              </a:spcAft>
              <a:defRPr sz="1200">
                <a:solidFill>
                  <a:schemeClr val="tx1"/>
                </a:solidFill>
                <a:latin typeface="Arial" charset="0"/>
              </a:defRPr>
            </a:lvl7pPr>
            <a:lvl8pPr marL="3428707" indent="-228581" defTabSz="922259" eaLnBrk="0" fontAlgn="base" hangingPunct="0">
              <a:spcBef>
                <a:spcPct val="30000"/>
              </a:spcBef>
              <a:spcAft>
                <a:spcPct val="0"/>
              </a:spcAft>
              <a:defRPr sz="1200">
                <a:solidFill>
                  <a:schemeClr val="tx1"/>
                </a:solidFill>
                <a:latin typeface="Arial" charset="0"/>
              </a:defRPr>
            </a:lvl8pPr>
            <a:lvl9pPr marL="3885868" indent="-228581" defTabSz="92225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750648-E870-4594-9810-5248AADF82C5}" type="slidenum">
              <a:rPr lang="en-GB" altLang="en-US" smtClean="0">
                <a:solidFill>
                  <a:srgbClr val="0079C1"/>
                </a:solidFill>
                <a:ea typeface="MS PGothic" pitchFamily="34" charset="-128"/>
              </a:rPr>
              <a:pPr eaLnBrk="1" hangingPunct="1">
                <a:spcBef>
                  <a:spcPct val="0"/>
                </a:spcBef>
              </a:pPr>
              <a:t>26</a:t>
            </a:fld>
            <a:endParaRPr lang="en-GB" altLang="en-US" dirty="0" smtClean="0">
              <a:solidFill>
                <a:srgbClr val="0079C1"/>
              </a:solidFill>
              <a:ea typeface="MS PGothic"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4365" indent="-174365">
              <a:buFont typeface="Arial" panose="020B0604020202020204" pitchFamily="34" charset="0"/>
              <a:buChar char="•"/>
              <a:defRPr/>
            </a:pPr>
            <a:r>
              <a:rPr lang="en-GB" dirty="0" smtClean="0"/>
              <a:t>In June CSL made the decision to close LRS facility Rough.</a:t>
            </a:r>
          </a:p>
          <a:p>
            <a:pPr marL="174365" indent="-174365">
              <a:buFont typeface="Arial" panose="020B0604020202020204" pitchFamily="34" charset="0"/>
              <a:buChar char="•"/>
              <a:defRPr/>
            </a:pPr>
            <a:r>
              <a:rPr lang="en-GB" dirty="0" smtClean="0"/>
              <a:t>This winter we see Rough return to withdrawal capability.</a:t>
            </a:r>
          </a:p>
          <a:p>
            <a:pPr marL="174365" indent="-174365">
              <a:buFont typeface="Arial" panose="020B0604020202020204" pitchFamily="34" charset="0"/>
              <a:buChar char="•"/>
              <a:defRPr/>
            </a:pPr>
            <a:r>
              <a:rPr lang="en-GB" dirty="0" smtClean="0"/>
              <a:t>Historically LRS provided additional seasonal  supply hence the  greater volume for storage.</a:t>
            </a:r>
          </a:p>
          <a:p>
            <a:pPr marL="174365" indent="-174365">
              <a:buFont typeface="Arial" panose="020B0604020202020204" pitchFamily="34" charset="0"/>
              <a:buChar char="•"/>
              <a:defRPr/>
            </a:pPr>
            <a:r>
              <a:rPr lang="en-GB" dirty="0" smtClean="0"/>
              <a:t>Does not have the capability of rapid cycling as MRS.</a:t>
            </a:r>
          </a:p>
          <a:p>
            <a:pPr marL="174365" indent="-174365">
              <a:buFont typeface="Arial" panose="020B0604020202020204" pitchFamily="34" charset="0"/>
              <a:buChar char="•"/>
              <a:defRPr/>
            </a:pPr>
            <a:r>
              <a:rPr lang="en-GB" dirty="0" smtClean="0"/>
              <a:t>MRS is the more dynamic of the 2 types  of storage being capable of replenishing stocks during periods of low demand to ensure maximum supplies throughout periods of high demand.</a:t>
            </a:r>
          </a:p>
          <a:p>
            <a:pPr marL="174365" indent="-174365">
              <a:buFont typeface="Arial" panose="020B0604020202020204" pitchFamily="34" charset="0"/>
              <a:buChar char="•"/>
              <a:defRPr/>
            </a:pPr>
            <a:r>
              <a:rPr lang="en-GB" dirty="0" smtClean="0"/>
              <a:t>Rough’s intention is to produce  all recoverable cushion gas from its wells.</a:t>
            </a:r>
          </a:p>
          <a:p>
            <a:pPr marL="174365" indent="-174365">
              <a:buFont typeface="Arial" panose="020B0604020202020204" pitchFamily="34" charset="0"/>
              <a:buChar char="•"/>
              <a:defRPr/>
            </a:pPr>
            <a:r>
              <a:rPr lang="en-GB" dirty="0" smtClean="0"/>
              <a:t>Steady withdrawals forecast now until end Jan.</a:t>
            </a:r>
          </a:p>
          <a:p>
            <a:pPr marL="174365" indent="-174365">
              <a:buFont typeface="Arial" panose="020B0604020202020204" pitchFamily="34" charset="0"/>
              <a:buChar char="•"/>
              <a:defRPr/>
            </a:pPr>
            <a:r>
              <a:rPr lang="en-GB" dirty="0" smtClean="0"/>
              <a:t>CSL in throes of transferring from storage facility to production facility.</a:t>
            </a:r>
          </a:p>
          <a:p>
            <a:pPr marL="174365" indent="-174365">
              <a:buFont typeface="Arial" panose="020B0604020202020204" pitchFamily="34" charset="0"/>
              <a:buChar char="•"/>
              <a:defRPr/>
            </a:pPr>
            <a:r>
              <a:rPr lang="en-GB" dirty="0" smtClean="0"/>
              <a:t>Last winter MRS responded well to market conditions providing flexible response to restrictions at the  long-range facility.</a:t>
            </a:r>
            <a:endParaRPr lang="en-GB" dirty="0"/>
          </a:p>
        </p:txBody>
      </p:sp>
      <p:sp>
        <p:nvSpPr>
          <p:cNvPr id="63492" name="Slide Number Placeholder 3"/>
          <p:cNvSpPr>
            <a:spLocks noGrp="1"/>
          </p:cNvSpPr>
          <p:nvPr>
            <p:ph type="sldNum" sz="quarter" idx="5"/>
          </p:nvPr>
        </p:nvSpPr>
        <p:spPr>
          <a:noFill/>
        </p:spPr>
        <p:txBody>
          <a:bodyPr/>
          <a:lstStyle>
            <a:lvl1pPr defTabSz="923846" eaLnBrk="0" hangingPunct="0">
              <a:spcBef>
                <a:spcPct val="30000"/>
              </a:spcBef>
              <a:defRPr sz="1200">
                <a:solidFill>
                  <a:schemeClr val="tx1"/>
                </a:solidFill>
                <a:latin typeface="Arial" charset="0"/>
              </a:defRPr>
            </a:lvl1pPr>
            <a:lvl2pPr marL="742886" indent="-285725" defTabSz="923846" eaLnBrk="0" hangingPunct="0">
              <a:spcBef>
                <a:spcPct val="30000"/>
              </a:spcBef>
              <a:defRPr sz="1200">
                <a:solidFill>
                  <a:schemeClr val="tx1"/>
                </a:solidFill>
                <a:latin typeface="Arial" charset="0"/>
              </a:defRPr>
            </a:lvl2pPr>
            <a:lvl3pPr marL="1142903" indent="-228581" defTabSz="923846" eaLnBrk="0" hangingPunct="0">
              <a:spcBef>
                <a:spcPct val="30000"/>
              </a:spcBef>
              <a:defRPr sz="1200">
                <a:solidFill>
                  <a:schemeClr val="tx1"/>
                </a:solidFill>
                <a:latin typeface="Arial" charset="0"/>
              </a:defRPr>
            </a:lvl3pPr>
            <a:lvl4pPr marL="1600063" indent="-228581" defTabSz="923846" eaLnBrk="0" hangingPunct="0">
              <a:spcBef>
                <a:spcPct val="30000"/>
              </a:spcBef>
              <a:defRPr sz="1200">
                <a:solidFill>
                  <a:schemeClr val="tx1"/>
                </a:solidFill>
                <a:latin typeface="Arial" charset="0"/>
              </a:defRPr>
            </a:lvl4pPr>
            <a:lvl5pPr marL="2057224" indent="-228581" defTabSz="923846" eaLnBrk="0" hangingPunct="0">
              <a:spcBef>
                <a:spcPct val="30000"/>
              </a:spcBef>
              <a:defRPr sz="1200">
                <a:solidFill>
                  <a:schemeClr val="tx1"/>
                </a:solidFill>
                <a:latin typeface="Arial" charset="0"/>
              </a:defRPr>
            </a:lvl5pPr>
            <a:lvl6pPr marL="2514385" indent="-228581" defTabSz="923846" eaLnBrk="0" fontAlgn="base" hangingPunct="0">
              <a:spcBef>
                <a:spcPct val="30000"/>
              </a:spcBef>
              <a:spcAft>
                <a:spcPct val="0"/>
              </a:spcAft>
              <a:defRPr sz="1200">
                <a:solidFill>
                  <a:schemeClr val="tx1"/>
                </a:solidFill>
                <a:latin typeface="Arial" charset="0"/>
              </a:defRPr>
            </a:lvl6pPr>
            <a:lvl7pPr marL="2971546" indent="-228581" defTabSz="923846" eaLnBrk="0" fontAlgn="base" hangingPunct="0">
              <a:spcBef>
                <a:spcPct val="30000"/>
              </a:spcBef>
              <a:spcAft>
                <a:spcPct val="0"/>
              </a:spcAft>
              <a:defRPr sz="1200">
                <a:solidFill>
                  <a:schemeClr val="tx1"/>
                </a:solidFill>
                <a:latin typeface="Arial" charset="0"/>
              </a:defRPr>
            </a:lvl7pPr>
            <a:lvl8pPr marL="3428707" indent="-228581" defTabSz="923846" eaLnBrk="0" fontAlgn="base" hangingPunct="0">
              <a:spcBef>
                <a:spcPct val="30000"/>
              </a:spcBef>
              <a:spcAft>
                <a:spcPct val="0"/>
              </a:spcAft>
              <a:defRPr sz="1200">
                <a:solidFill>
                  <a:schemeClr val="tx1"/>
                </a:solidFill>
                <a:latin typeface="Arial" charset="0"/>
              </a:defRPr>
            </a:lvl8pPr>
            <a:lvl9pPr marL="3885868" indent="-228581" defTabSz="92384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C502C85-7D62-4DA3-9203-67AFE70D1FBA}" type="slidenum">
              <a:rPr lang="en-GB" altLang="en-US" smtClean="0">
                <a:solidFill>
                  <a:srgbClr val="0079C1"/>
                </a:solidFill>
                <a:ea typeface="MS PGothic" pitchFamily="34" charset="-128"/>
              </a:rPr>
              <a:pPr eaLnBrk="1" hangingPunct="1">
                <a:spcBef>
                  <a:spcPct val="0"/>
                </a:spcBef>
              </a:pPr>
              <a:t>27</a:t>
            </a:fld>
            <a:endParaRPr lang="en-GB" altLang="en-US" dirty="0" smtClean="0">
              <a:solidFill>
                <a:srgbClr val="0079C1"/>
              </a:solidFill>
              <a:ea typeface="MS PGothic"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defRPr/>
            </a:pPr>
            <a:r>
              <a:rPr lang="en-US" dirty="0"/>
              <a:t>Last winter, having no previous experience of a winter with restrictions at Rough, several questions were raised concerning storage </a:t>
            </a:r>
            <a:r>
              <a:rPr lang="en-US" dirty="0" err="1"/>
              <a:t>behaviour</a:t>
            </a:r>
            <a:r>
              <a:rPr lang="en-US" dirty="0"/>
              <a:t>; for example:</a:t>
            </a:r>
          </a:p>
          <a:p>
            <a:pPr marL="628597" lvl="1" indent="-171436">
              <a:buFont typeface="Arial" panose="020B0604020202020204" pitchFamily="34" charset="0"/>
              <a:buChar char="•"/>
              <a:defRPr/>
            </a:pPr>
            <a:r>
              <a:rPr lang="en-US" dirty="0"/>
              <a:t>Would shippers continue to cycle medium-range storage between injection and withdrawal? Or,</a:t>
            </a:r>
          </a:p>
          <a:p>
            <a:pPr marL="628597" lvl="1" indent="-171436">
              <a:buFont typeface="Arial" panose="020B0604020202020204" pitchFamily="34" charset="0"/>
              <a:buChar char="•"/>
              <a:defRPr/>
            </a:pPr>
            <a:r>
              <a:rPr lang="en-US" dirty="0"/>
              <a:t>Would there be a tendency to hold stocks in storage in anticipation of colder weather or higher prices?  </a:t>
            </a:r>
          </a:p>
          <a:p>
            <a:pPr marL="171436" indent="-171436">
              <a:buFont typeface="Arial" panose="020B0604020202020204" pitchFamily="34" charset="0"/>
              <a:buChar char="•"/>
              <a:defRPr/>
            </a:pPr>
            <a:r>
              <a:rPr lang="en-US" dirty="0"/>
              <a:t>What we observed was MRS responding to shifts in the supply/demand dynamics. We saw an increase in cycling, withdrawing high volumes in late November before refilling when demand reduced over the Christmas and New Year period. During this time, stocks reached levels close to those seen in October, at the onset of winter when levels are generally high. This serves to </a:t>
            </a:r>
            <a:r>
              <a:rPr lang="en-US" dirty="0" err="1"/>
              <a:t>emphasise</a:t>
            </a:r>
            <a:r>
              <a:rPr lang="en-US" dirty="0"/>
              <a:t> the flexibility that medium-range storage sites continue to offer the market.</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4855E73B-0C71-4E8E-99BB-95147ED51F77}" type="slidenum">
              <a:rPr lang="en-GB" smtClean="0"/>
              <a:pPr>
                <a:defRPr/>
              </a:pPr>
              <a:t>28</a:t>
            </a:fld>
            <a:endParaRPr lang="en-GB" dirty="0"/>
          </a:p>
        </p:txBody>
      </p:sp>
    </p:spTree>
    <p:extLst>
      <p:ext uri="{BB962C8B-B14F-4D97-AF65-F5344CB8AC3E}">
        <p14:creationId xmlns:p14="http://schemas.microsoft.com/office/powerpoint/2010/main" val="2661505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Slide Image Placeholder 1"/>
          <p:cNvSpPr>
            <a:spLocks noGrp="1" noRot="1" noChangeAspect="1" noTextEdit="1"/>
          </p:cNvSpPr>
          <p:nvPr>
            <p:ph type="sldImg"/>
          </p:nvPr>
        </p:nvSpPr>
        <p:spPr>
          <a:ln/>
        </p:spPr>
      </p:sp>
      <p:sp>
        <p:nvSpPr>
          <p:cNvPr id="826371"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826372" name="Slide Number Placeholder 3"/>
          <p:cNvSpPr>
            <a:spLocks noGrp="1"/>
          </p:cNvSpPr>
          <p:nvPr>
            <p:ph type="sldNum" sz="quarter" idx="5"/>
          </p:nvPr>
        </p:nvSpPr>
        <p:spPr>
          <a:noFill/>
        </p:spPr>
        <p:txBody>
          <a:bodyPr/>
          <a:lstStyle>
            <a:lvl1pPr defTabSz="881038" eaLnBrk="0" hangingPunct="0">
              <a:defRPr sz="2800" b="1">
                <a:solidFill>
                  <a:schemeClr val="tx1"/>
                </a:solidFill>
                <a:latin typeface="Arial" pitchFamily="34" charset="0"/>
                <a:ea typeface="MS PGothic" pitchFamily="34" charset="-128"/>
              </a:defRPr>
            </a:lvl1pPr>
            <a:lvl2pPr marL="742929" indent="-285742" defTabSz="881038" eaLnBrk="0" hangingPunct="0">
              <a:defRPr sz="2800" b="1">
                <a:solidFill>
                  <a:schemeClr val="tx1"/>
                </a:solidFill>
                <a:latin typeface="Arial" pitchFamily="34" charset="0"/>
                <a:ea typeface="MS PGothic" pitchFamily="34" charset="-128"/>
              </a:defRPr>
            </a:lvl2pPr>
            <a:lvl3pPr marL="1142967" indent="-228594" defTabSz="881038" eaLnBrk="0" hangingPunct="0">
              <a:defRPr sz="2800" b="1">
                <a:solidFill>
                  <a:schemeClr val="tx1"/>
                </a:solidFill>
                <a:latin typeface="Arial" pitchFamily="34" charset="0"/>
                <a:ea typeface="MS PGothic" pitchFamily="34" charset="-128"/>
              </a:defRPr>
            </a:lvl3pPr>
            <a:lvl4pPr marL="1600154" indent="-228594" defTabSz="881038" eaLnBrk="0" hangingPunct="0">
              <a:defRPr sz="2800" b="1">
                <a:solidFill>
                  <a:schemeClr val="tx1"/>
                </a:solidFill>
                <a:latin typeface="Arial" pitchFamily="34" charset="0"/>
                <a:ea typeface="MS PGothic" pitchFamily="34" charset="-128"/>
              </a:defRPr>
            </a:lvl4pPr>
            <a:lvl5pPr marL="2057340" indent="-228594" defTabSz="881038" eaLnBrk="0" hangingPunct="0">
              <a:defRPr sz="2800" b="1">
                <a:solidFill>
                  <a:schemeClr val="tx1"/>
                </a:solidFill>
                <a:latin typeface="Arial" pitchFamily="34" charset="0"/>
                <a:ea typeface="MS PGothic" pitchFamily="34" charset="-128"/>
              </a:defRPr>
            </a:lvl5pPr>
            <a:lvl6pPr marL="2514528"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6pPr>
            <a:lvl7pPr marL="2971715"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7pPr>
            <a:lvl8pPr marL="3428901"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8pPr>
            <a:lvl9pPr marL="3886088"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hangingPunct="1"/>
            <a:fld id="{097D39AD-C8A4-4D2D-8317-3F46EF9BDB79}" type="slidenum">
              <a:rPr lang="en-GB" altLang="en-US" sz="1200">
                <a:solidFill>
                  <a:srgbClr val="0079C1"/>
                </a:solidFill>
              </a:rPr>
              <a:pPr eaLnBrk="1" hangingPunct="1"/>
              <a:t>3</a:t>
            </a:fld>
            <a:endParaRPr lang="en-GB" altLang="en-US" sz="1200">
              <a:solidFill>
                <a:srgbClr val="0079C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Rot="1" noChangeAspect="1" noChangeArrowheads="1" noTextEdit="1"/>
          </p:cNvSpPr>
          <p:nvPr>
            <p:ph type="sldImg"/>
          </p:nvPr>
        </p:nvSpPr>
        <p:spPr>
          <a:ln/>
        </p:spPr>
      </p:sp>
      <p:sp>
        <p:nvSpPr>
          <p:cNvPr id="1373187"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chemeClr val="tx1"/>
                </a:solidFill>
                <a:effectLst/>
                <a:latin typeface="+mn-lt"/>
                <a:ea typeface="+mn-ea"/>
                <a:cs typeface="+mn-cs"/>
              </a:rPr>
              <a:t>Mod 0607S update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This mod proposes to facilitate a time-limited increase to the CO2 limit for NSMP's terminal at St Fergus from 4.0% to 5.5%</a:t>
            </a:r>
          </a:p>
          <a:p>
            <a:r>
              <a:rPr lang="en-GB" sz="1200" kern="1200" dirty="0" smtClean="0">
                <a:solidFill>
                  <a:schemeClr val="tx1"/>
                </a:solidFill>
                <a:effectLst/>
                <a:latin typeface="+mn-lt"/>
                <a:ea typeface="+mn-ea"/>
                <a:cs typeface="+mn-cs"/>
              </a:rPr>
              <a:t>- It also contains a provision for National Grid to review this increased limit in the event of similar requests being made</a:t>
            </a:r>
          </a:p>
          <a:p>
            <a:r>
              <a:rPr lang="en-GB" sz="1200" kern="1200" dirty="0" smtClean="0">
                <a:solidFill>
                  <a:schemeClr val="tx1"/>
                </a:solidFill>
                <a:effectLst/>
                <a:latin typeface="+mn-lt"/>
                <a:ea typeface="+mn-ea"/>
                <a:cs typeface="+mn-cs"/>
              </a:rPr>
              <a:t>- Originally assessed as self-governance, an </a:t>
            </a:r>
            <a:r>
              <a:rPr lang="en-GB" sz="1200" kern="1200" dirty="0" err="1" smtClean="0">
                <a:solidFill>
                  <a:schemeClr val="tx1"/>
                </a:solidFill>
                <a:effectLst/>
                <a:latin typeface="+mn-lt"/>
                <a:ea typeface="+mn-ea"/>
                <a:cs typeface="+mn-cs"/>
              </a:rPr>
              <a:t>Ofgem</a:t>
            </a:r>
            <a:r>
              <a:rPr lang="en-GB" sz="1200" kern="1200" dirty="0" smtClean="0">
                <a:solidFill>
                  <a:schemeClr val="tx1"/>
                </a:solidFill>
                <a:effectLst/>
                <a:latin typeface="+mn-lt"/>
                <a:ea typeface="+mn-ea"/>
                <a:cs typeface="+mn-cs"/>
              </a:rPr>
              <a:t> decision is now proposed  </a:t>
            </a:r>
          </a:p>
          <a:p>
            <a:r>
              <a:rPr lang="en-GB" sz="1200" kern="1200" dirty="0" smtClean="0">
                <a:solidFill>
                  <a:schemeClr val="tx1"/>
                </a:solidFill>
                <a:effectLst/>
                <a:latin typeface="+mn-lt"/>
                <a:ea typeface="+mn-ea"/>
                <a:cs typeface="+mn-cs"/>
              </a:rPr>
              <a:t>- The workgroup report has been completed</a:t>
            </a:r>
          </a:p>
          <a:p>
            <a:r>
              <a:rPr lang="en-GB" sz="1200" kern="1200" dirty="0" smtClean="0">
                <a:solidFill>
                  <a:schemeClr val="tx1"/>
                </a:solidFill>
                <a:effectLst/>
                <a:latin typeface="+mn-lt"/>
                <a:ea typeface="+mn-ea"/>
                <a:cs typeface="+mn-cs"/>
              </a:rPr>
              <a:t>- The Modification Panel meets on Thursday 19th October to decide whether to issue it for consultation</a:t>
            </a:r>
          </a:p>
          <a:p>
            <a:r>
              <a:rPr lang="en-GB" sz="1200" kern="1200" dirty="0" smtClean="0">
                <a:solidFill>
                  <a:schemeClr val="tx1"/>
                </a:solidFill>
                <a:effectLst/>
                <a:latin typeface="+mn-lt"/>
                <a:ea typeface="+mn-ea"/>
                <a:cs typeface="+mn-cs"/>
              </a:rPr>
              <a:t> </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38" eaLnBrk="0" hangingPunct="0">
              <a:spcBef>
                <a:spcPct val="30000"/>
              </a:spcBef>
              <a:defRPr sz="1200">
                <a:solidFill>
                  <a:schemeClr val="tx1"/>
                </a:solidFill>
                <a:latin typeface="Arial" pitchFamily="34" charset="0"/>
              </a:defRPr>
            </a:lvl1pPr>
            <a:lvl2pPr marL="742929" indent="-285742" defTabSz="881038" eaLnBrk="0" hangingPunct="0">
              <a:spcBef>
                <a:spcPct val="30000"/>
              </a:spcBef>
              <a:defRPr sz="1200">
                <a:solidFill>
                  <a:schemeClr val="tx1"/>
                </a:solidFill>
                <a:latin typeface="Arial" pitchFamily="34" charset="0"/>
              </a:defRPr>
            </a:lvl2pPr>
            <a:lvl3pPr marL="1142967" indent="-228594" defTabSz="881038" eaLnBrk="0" hangingPunct="0">
              <a:spcBef>
                <a:spcPct val="30000"/>
              </a:spcBef>
              <a:defRPr sz="1200">
                <a:solidFill>
                  <a:schemeClr val="tx1"/>
                </a:solidFill>
                <a:latin typeface="Arial" pitchFamily="34" charset="0"/>
              </a:defRPr>
            </a:lvl3pPr>
            <a:lvl4pPr marL="1600154" indent="-228594" defTabSz="881038" eaLnBrk="0" hangingPunct="0">
              <a:spcBef>
                <a:spcPct val="30000"/>
              </a:spcBef>
              <a:defRPr sz="1200">
                <a:solidFill>
                  <a:schemeClr val="tx1"/>
                </a:solidFill>
                <a:latin typeface="Arial" pitchFamily="34" charset="0"/>
              </a:defRPr>
            </a:lvl4pPr>
            <a:lvl5pPr marL="2057340" indent="-228594" defTabSz="881038" eaLnBrk="0" hangingPunct="0">
              <a:spcBef>
                <a:spcPct val="30000"/>
              </a:spcBef>
              <a:defRPr sz="1200">
                <a:solidFill>
                  <a:schemeClr val="tx1"/>
                </a:solidFill>
                <a:latin typeface="Arial" pitchFamily="34" charset="0"/>
              </a:defRPr>
            </a:lvl5pPr>
            <a:lvl6pPr marL="2514528" indent="-228594" defTabSz="881038" eaLnBrk="0" fontAlgn="base" hangingPunct="0">
              <a:spcBef>
                <a:spcPct val="30000"/>
              </a:spcBef>
              <a:spcAft>
                <a:spcPct val="0"/>
              </a:spcAft>
              <a:defRPr sz="1200">
                <a:solidFill>
                  <a:schemeClr val="tx1"/>
                </a:solidFill>
                <a:latin typeface="Arial" pitchFamily="34" charset="0"/>
              </a:defRPr>
            </a:lvl6pPr>
            <a:lvl7pPr marL="2971715" indent="-228594" defTabSz="881038" eaLnBrk="0" fontAlgn="base" hangingPunct="0">
              <a:spcBef>
                <a:spcPct val="30000"/>
              </a:spcBef>
              <a:spcAft>
                <a:spcPct val="0"/>
              </a:spcAft>
              <a:defRPr sz="1200">
                <a:solidFill>
                  <a:schemeClr val="tx1"/>
                </a:solidFill>
                <a:latin typeface="Arial" pitchFamily="34" charset="0"/>
              </a:defRPr>
            </a:lvl7pPr>
            <a:lvl8pPr marL="3428901" indent="-228594" defTabSz="881038" eaLnBrk="0" fontAlgn="base" hangingPunct="0">
              <a:spcBef>
                <a:spcPct val="30000"/>
              </a:spcBef>
              <a:spcAft>
                <a:spcPct val="0"/>
              </a:spcAft>
              <a:defRPr sz="1200">
                <a:solidFill>
                  <a:schemeClr val="tx1"/>
                </a:solidFill>
                <a:latin typeface="Arial" pitchFamily="34" charset="0"/>
              </a:defRPr>
            </a:lvl8pPr>
            <a:lvl9pPr marL="3886088" indent="-228594" defTabSz="8810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7CDA870-070E-4555-A1A9-7ABA2EAB090A}" type="slidenum">
              <a:rPr lang="en-GB" altLang="en-US">
                <a:solidFill>
                  <a:srgbClr val="0079C1"/>
                </a:solidFill>
              </a:rPr>
              <a:pPr eaLnBrk="1" hangingPunct="1">
                <a:spcBef>
                  <a:spcPct val="0"/>
                </a:spcBef>
              </a:pPr>
              <a:t>33</a:t>
            </a:fld>
            <a:endParaRPr lang="en-GB" altLang="en-US">
              <a:solidFill>
                <a:srgbClr val="0079C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38" eaLnBrk="0" hangingPunct="0">
              <a:spcBef>
                <a:spcPct val="30000"/>
              </a:spcBef>
              <a:defRPr sz="1200">
                <a:solidFill>
                  <a:schemeClr val="tx1"/>
                </a:solidFill>
                <a:latin typeface="Arial" pitchFamily="34" charset="0"/>
              </a:defRPr>
            </a:lvl1pPr>
            <a:lvl2pPr marL="742929" indent="-285742" defTabSz="881038" eaLnBrk="0" hangingPunct="0">
              <a:spcBef>
                <a:spcPct val="30000"/>
              </a:spcBef>
              <a:defRPr sz="1200">
                <a:solidFill>
                  <a:schemeClr val="tx1"/>
                </a:solidFill>
                <a:latin typeface="Arial" pitchFamily="34" charset="0"/>
              </a:defRPr>
            </a:lvl2pPr>
            <a:lvl3pPr marL="1142967" indent="-228594" defTabSz="881038" eaLnBrk="0" hangingPunct="0">
              <a:spcBef>
                <a:spcPct val="30000"/>
              </a:spcBef>
              <a:defRPr sz="1200">
                <a:solidFill>
                  <a:schemeClr val="tx1"/>
                </a:solidFill>
                <a:latin typeface="Arial" pitchFamily="34" charset="0"/>
              </a:defRPr>
            </a:lvl3pPr>
            <a:lvl4pPr marL="1600154" indent="-228594" defTabSz="881038" eaLnBrk="0" hangingPunct="0">
              <a:spcBef>
                <a:spcPct val="30000"/>
              </a:spcBef>
              <a:defRPr sz="1200">
                <a:solidFill>
                  <a:schemeClr val="tx1"/>
                </a:solidFill>
                <a:latin typeface="Arial" pitchFamily="34" charset="0"/>
              </a:defRPr>
            </a:lvl4pPr>
            <a:lvl5pPr marL="2057340" indent="-228594" defTabSz="881038" eaLnBrk="0" hangingPunct="0">
              <a:spcBef>
                <a:spcPct val="30000"/>
              </a:spcBef>
              <a:defRPr sz="1200">
                <a:solidFill>
                  <a:schemeClr val="tx1"/>
                </a:solidFill>
                <a:latin typeface="Arial" pitchFamily="34" charset="0"/>
              </a:defRPr>
            </a:lvl5pPr>
            <a:lvl6pPr marL="2514528" indent="-228594" defTabSz="881038" eaLnBrk="0" fontAlgn="base" hangingPunct="0">
              <a:spcBef>
                <a:spcPct val="30000"/>
              </a:spcBef>
              <a:spcAft>
                <a:spcPct val="0"/>
              </a:spcAft>
              <a:defRPr sz="1200">
                <a:solidFill>
                  <a:schemeClr val="tx1"/>
                </a:solidFill>
                <a:latin typeface="Arial" pitchFamily="34" charset="0"/>
              </a:defRPr>
            </a:lvl6pPr>
            <a:lvl7pPr marL="2971715" indent="-228594" defTabSz="881038" eaLnBrk="0" fontAlgn="base" hangingPunct="0">
              <a:spcBef>
                <a:spcPct val="30000"/>
              </a:spcBef>
              <a:spcAft>
                <a:spcPct val="0"/>
              </a:spcAft>
              <a:defRPr sz="1200">
                <a:solidFill>
                  <a:schemeClr val="tx1"/>
                </a:solidFill>
                <a:latin typeface="Arial" pitchFamily="34" charset="0"/>
              </a:defRPr>
            </a:lvl7pPr>
            <a:lvl8pPr marL="3428901" indent="-228594" defTabSz="881038" eaLnBrk="0" fontAlgn="base" hangingPunct="0">
              <a:spcBef>
                <a:spcPct val="30000"/>
              </a:spcBef>
              <a:spcAft>
                <a:spcPct val="0"/>
              </a:spcAft>
              <a:defRPr sz="1200">
                <a:solidFill>
                  <a:schemeClr val="tx1"/>
                </a:solidFill>
                <a:latin typeface="Arial" pitchFamily="34" charset="0"/>
              </a:defRPr>
            </a:lvl8pPr>
            <a:lvl9pPr marL="3886088" indent="-228594" defTabSz="8810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5C12B08-B111-4A9A-B281-48FAEB9B8D01}" type="slidenum">
              <a:rPr lang="en-GB" altLang="en-US">
                <a:solidFill>
                  <a:srgbClr val="0079C1"/>
                </a:solidFill>
              </a:rPr>
              <a:pPr eaLnBrk="1" hangingPunct="1">
                <a:spcBef>
                  <a:spcPct val="0"/>
                </a:spcBef>
              </a:pPr>
              <a:t>34</a:t>
            </a:fld>
            <a:endParaRPr lang="en-GB" altLang="en-US">
              <a:solidFill>
                <a:srgbClr val="0079C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endParaRPr lang="en-US" dirty="0">
              <a:latin typeface="Arial" pitchFamily="34" charset="0"/>
            </a:endParaRPr>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37</a:t>
            </a:fld>
            <a:endParaRPr lang="en-GB" sz="1200">
              <a:solidFill>
                <a:srgbClr val="0079C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endParaRPr lang="en-US" dirty="0">
              <a:latin typeface="Arial" pitchFamily="34" charset="0"/>
            </a:endParaRPr>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38</a:t>
            </a:fld>
            <a:endParaRPr lang="en-GB" sz="1200">
              <a:solidFill>
                <a:srgbClr val="0079C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endParaRPr lang="en-US" dirty="0">
              <a:latin typeface="Arial" pitchFamily="34" charset="0"/>
            </a:endParaRPr>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39</a:t>
            </a:fld>
            <a:endParaRPr lang="en-GB" sz="1200">
              <a:solidFill>
                <a:srgbClr val="0079C1"/>
              </a:solidFill>
            </a:endParaRPr>
          </a:p>
        </p:txBody>
      </p:sp>
    </p:spTree>
    <p:extLst>
      <p:ext uri="{BB962C8B-B14F-4D97-AF65-F5344CB8AC3E}">
        <p14:creationId xmlns:p14="http://schemas.microsoft.com/office/powerpoint/2010/main" val="3282078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Rot="1" noChangeAspect="1" noChangeArrowheads="1" noTextEdit="1"/>
          </p:cNvSpPr>
          <p:nvPr>
            <p:ph type="sldImg"/>
          </p:nvPr>
        </p:nvSpPr>
        <p:spPr>
          <a:ln/>
        </p:spPr>
      </p:sp>
      <p:sp>
        <p:nvSpPr>
          <p:cNvPr id="1244163"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Slide Image Placeholder 1"/>
          <p:cNvSpPr>
            <a:spLocks noGrp="1" noRot="1" noChangeAspect="1" noTextEdit="1"/>
          </p:cNvSpPr>
          <p:nvPr>
            <p:ph type="sldImg"/>
          </p:nvPr>
        </p:nvSpPr>
        <p:spPr>
          <a:ln/>
        </p:spPr>
      </p:sp>
      <p:sp>
        <p:nvSpPr>
          <p:cNvPr id="1245187" name="Notes Placeholder 2"/>
          <p:cNvSpPr>
            <a:spLocks noGrp="1"/>
          </p:cNvSpPr>
          <p:nvPr>
            <p:ph type="body" idx="1"/>
          </p:nvPr>
        </p:nvSpPr>
        <p:spPr>
          <a:noFill/>
        </p:spPr>
        <p:txBody>
          <a:bodyPr/>
          <a:lstStyle/>
          <a:p>
            <a:endParaRPr lang="en-US">
              <a:latin typeface="Arial" pitchFamily="34" charset="0"/>
            </a:endParaRPr>
          </a:p>
        </p:txBody>
      </p:sp>
      <p:sp>
        <p:nvSpPr>
          <p:cNvPr id="1227780" name="Slide Number Placeholder 3"/>
          <p:cNvSpPr>
            <a:spLocks noGrp="1"/>
          </p:cNvSpPr>
          <p:nvPr>
            <p:ph type="sldNum" sz="quarter" idx="5"/>
          </p:nvPr>
        </p:nvSpPr>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defRPr/>
            </a:pPr>
            <a:fld id="{F8C313B5-6B31-407E-899E-ADB2C5877A2B}" type="slidenum">
              <a:rPr lang="en-GB" sz="1200">
                <a:solidFill>
                  <a:srgbClr val="0079C1"/>
                </a:solidFill>
              </a:rPr>
              <a:pPr eaLnBrk="1" hangingPunct="1">
                <a:defRPr/>
              </a:pPr>
              <a:t>41</a:t>
            </a:fld>
            <a:endParaRPr lang="en-GB" sz="1200">
              <a:solidFill>
                <a:srgbClr val="0079C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Rot="1" noChangeAspect="1" noChangeArrowheads="1" noTextEdit="1"/>
          </p:cNvSpPr>
          <p:nvPr>
            <p:ph type="sldImg"/>
          </p:nvPr>
        </p:nvSpPr>
        <p:spPr>
          <a:ln/>
        </p:spPr>
      </p:sp>
      <p:sp>
        <p:nvSpPr>
          <p:cNvPr id="1244163"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Slide Image Placeholder 1"/>
          <p:cNvSpPr>
            <a:spLocks noGrp="1" noRot="1" noChangeAspect="1" noTextEdit="1"/>
          </p:cNvSpPr>
          <p:nvPr>
            <p:ph type="sldImg"/>
          </p:nvPr>
        </p:nvSpPr>
        <p:spPr>
          <a:ln/>
        </p:spPr>
      </p:sp>
      <p:sp>
        <p:nvSpPr>
          <p:cNvPr id="1209347" name="Notes Placeholder 2"/>
          <p:cNvSpPr>
            <a:spLocks noGrp="1"/>
          </p:cNvSpPr>
          <p:nvPr>
            <p:ph type="body" idx="1"/>
          </p:nvPr>
        </p:nvSpPr>
        <p:spPr>
          <a:noFill/>
        </p:spPr>
        <p:txBody>
          <a:bodyPr/>
          <a:lstStyle/>
          <a:p>
            <a:endParaRPr lang="en-US" altLang="en-US" dirty="0" smtClean="0">
              <a:latin typeface="Arial" pitchFamily="34" charset="0"/>
            </a:endParaRPr>
          </a:p>
        </p:txBody>
      </p:sp>
      <p:sp>
        <p:nvSpPr>
          <p:cNvPr id="1177604" name="Slide Number Placeholder 3"/>
          <p:cNvSpPr>
            <a:spLocks noGrp="1"/>
          </p:cNvSpPr>
          <p:nvPr>
            <p:ph type="sldNum" sz="quarter" idx="5"/>
          </p:nvPr>
        </p:nvSpPr>
        <p:spPr/>
        <p:txBody>
          <a:bodyPr/>
          <a:lstStyle>
            <a:lvl1pPr defTabSz="881038" eaLnBrk="0" hangingPunct="0">
              <a:defRPr sz="2800" b="1">
                <a:solidFill>
                  <a:schemeClr val="tx1"/>
                </a:solidFill>
                <a:latin typeface="Arial" pitchFamily="34" charset="0"/>
                <a:ea typeface="ＭＳ Ｐゴシック" pitchFamily="34" charset="-128"/>
              </a:defRPr>
            </a:lvl1pPr>
            <a:lvl2pPr marL="742929" indent="-285742" defTabSz="881038" eaLnBrk="0" hangingPunct="0">
              <a:defRPr sz="2800" b="1">
                <a:solidFill>
                  <a:schemeClr val="tx1"/>
                </a:solidFill>
                <a:latin typeface="Arial" pitchFamily="34" charset="0"/>
                <a:ea typeface="ＭＳ Ｐゴシック" pitchFamily="34" charset="-128"/>
              </a:defRPr>
            </a:lvl2pPr>
            <a:lvl3pPr marL="1142967" indent="-228594" defTabSz="881038" eaLnBrk="0" hangingPunct="0">
              <a:defRPr sz="2800" b="1">
                <a:solidFill>
                  <a:schemeClr val="tx1"/>
                </a:solidFill>
                <a:latin typeface="Arial" pitchFamily="34" charset="0"/>
                <a:ea typeface="ＭＳ Ｐゴシック" pitchFamily="34" charset="-128"/>
              </a:defRPr>
            </a:lvl3pPr>
            <a:lvl4pPr marL="1600154" indent="-228594" defTabSz="881038" eaLnBrk="0" hangingPunct="0">
              <a:defRPr sz="2800" b="1">
                <a:solidFill>
                  <a:schemeClr val="tx1"/>
                </a:solidFill>
                <a:latin typeface="Arial" pitchFamily="34" charset="0"/>
                <a:ea typeface="ＭＳ Ｐゴシック" pitchFamily="34" charset="-128"/>
              </a:defRPr>
            </a:lvl4pPr>
            <a:lvl5pPr marL="2057340" indent="-228594" defTabSz="881038" eaLnBrk="0" hangingPunct="0">
              <a:defRPr sz="2800" b="1">
                <a:solidFill>
                  <a:schemeClr val="tx1"/>
                </a:solidFill>
                <a:latin typeface="Arial" pitchFamily="34" charset="0"/>
                <a:ea typeface="ＭＳ Ｐゴシック" pitchFamily="34" charset="-128"/>
              </a:defRPr>
            </a:lvl5pPr>
            <a:lvl6pPr marL="2514528" indent="-228594" defTabSz="88103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715" indent="-228594" defTabSz="88103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8901" indent="-228594" defTabSz="88103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088" indent="-228594" defTabSz="88103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defRPr/>
            </a:pPr>
            <a:fld id="{E5410FCB-ADEC-465B-9A73-504FC491CAA2}" type="slidenum">
              <a:rPr lang="en-GB" altLang="en-US" sz="1200">
                <a:solidFill>
                  <a:srgbClr val="0079C1"/>
                </a:solidFill>
              </a:rPr>
              <a:pPr eaLnBrk="1" hangingPunct="1">
                <a:defRPr/>
              </a:pPr>
              <a:t>4</a:t>
            </a:fld>
            <a:endParaRPr lang="en-GB" altLang="en-US" sz="1200">
              <a:solidFill>
                <a:srgbClr val="0079C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Slide Image Placeholder 1"/>
          <p:cNvSpPr>
            <a:spLocks noGrp="1" noRot="1" noChangeAspect="1" noTextEdit="1"/>
          </p:cNvSpPr>
          <p:nvPr>
            <p:ph type="sldImg"/>
          </p:nvPr>
        </p:nvSpPr>
        <p:spPr>
          <a:ln/>
        </p:spPr>
      </p:sp>
      <p:sp>
        <p:nvSpPr>
          <p:cNvPr id="1245187" name="Notes Placeholder 2"/>
          <p:cNvSpPr>
            <a:spLocks noGrp="1"/>
          </p:cNvSpPr>
          <p:nvPr>
            <p:ph type="body" idx="1"/>
          </p:nvPr>
        </p:nvSpPr>
        <p:spPr>
          <a:noFill/>
        </p:spPr>
        <p:txBody>
          <a:bodyPr/>
          <a:lstStyle/>
          <a:p>
            <a:endParaRPr lang="en-US">
              <a:latin typeface="Arial" pitchFamily="34" charset="0"/>
            </a:endParaRPr>
          </a:p>
        </p:txBody>
      </p:sp>
      <p:sp>
        <p:nvSpPr>
          <p:cNvPr id="1227780" name="Slide Number Placeholder 3"/>
          <p:cNvSpPr>
            <a:spLocks noGrp="1"/>
          </p:cNvSpPr>
          <p:nvPr>
            <p:ph type="sldNum" sz="quarter" idx="5"/>
          </p:nvPr>
        </p:nvSpPr>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defRPr/>
            </a:pPr>
            <a:fld id="{F8C313B5-6B31-407E-899E-ADB2C5877A2B}" type="slidenum">
              <a:rPr lang="en-GB" sz="1200">
                <a:solidFill>
                  <a:srgbClr val="0079C1"/>
                </a:solidFill>
              </a:rPr>
              <a:pPr eaLnBrk="1" hangingPunct="1">
                <a:defRPr/>
              </a:pPr>
              <a:t>43</a:t>
            </a:fld>
            <a:endParaRPr lang="en-GB" sz="1200">
              <a:solidFill>
                <a:srgbClr val="0079C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Slide Image Placeholder 1"/>
          <p:cNvSpPr>
            <a:spLocks noGrp="1" noRot="1" noChangeAspect="1" noTextEdit="1"/>
          </p:cNvSpPr>
          <p:nvPr>
            <p:ph type="sldImg"/>
          </p:nvPr>
        </p:nvSpPr>
        <p:spPr>
          <a:ln/>
        </p:spPr>
      </p:sp>
      <p:sp>
        <p:nvSpPr>
          <p:cNvPr id="1245187" name="Notes Placeholder 2"/>
          <p:cNvSpPr>
            <a:spLocks noGrp="1"/>
          </p:cNvSpPr>
          <p:nvPr>
            <p:ph type="body" idx="1"/>
          </p:nvPr>
        </p:nvSpPr>
        <p:spPr>
          <a:noFill/>
        </p:spPr>
        <p:txBody>
          <a:bodyPr/>
          <a:lstStyle/>
          <a:p>
            <a:endParaRPr lang="en-US">
              <a:latin typeface="Arial" pitchFamily="34" charset="0"/>
            </a:endParaRPr>
          </a:p>
        </p:txBody>
      </p:sp>
      <p:sp>
        <p:nvSpPr>
          <p:cNvPr id="1227780" name="Slide Number Placeholder 3"/>
          <p:cNvSpPr>
            <a:spLocks noGrp="1"/>
          </p:cNvSpPr>
          <p:nvPr>
            <p:ph type="sldNum" sz="quarter" idx="5"/>
          </p:nvPr>
        </p:nvSpPr>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defRPr/>
            </a:pPr>
            <a:fld id="{F8C313B5-6B31-407E-899E-ADB2C5877A2B}" type="slidenum">
              <a:rPr lang="en-GB" sz="1200">
                <a:solidFill>
                  <a:srgbClr val="0079C1"/>
                </a:solidFill>
              </a:rPr>
              <a:pPr eaLnBrk="1" hangingPunct="1">
                <a:defRPr/>
              </a:pPr>
              <a:t>44</a:t>
            </a:fld>
            <a:endParaRPr lang="en-GB" sz="1200">
              <a:solidFill>
                <a:srgbClr val="0079C1"/>
              </a:solidFill>
            </a:endParaRPr>
          </a:p>
        </p:txBody>
      </p:sp>
    </p:spTree>
    <p:extLst>
      <p:ext uri="{BB962C8B-B14F-4D97-AF65-F5344CB8AC3E}">
        <p14:creationId xmlns:p14="http://schemas.microsoft.com/office/powerpoint/2010/main" val="13168659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2"/>
          <p:cNvSpPr>
            <a:spLocks noGrp="1" noRot="1" noChangeAspect="1" noChangeArrowheads="1" noTextEdit="1"/>
          </p:cNvSpPr>
          <p:nvPr>
            <p:ph type="sldImg"/>
          </p:nvPr>
        </p:nvSpPr>
        <p:spPr>
          <a:ln/>
        </p:spPr>
      </p:sp>
      <p:sp>
        <p:nvSpPr>
          <p:cNvPr id="1384451" name="Rectangle 3"/>
          <p:cNvSpPr>
            <a:spLocks noGrp="1" noChangeArrowheads="1"/>
          </p:cNvSpPr>
          <p:nvPr>
            <p:ph type="body" idx="1"/>
          </p:nvPr>
        </p:nvSpPr>
        <p:spPr>
          <a:noFill/>
        </p:spPr>
        <p:txBody>
          <a:bodyPr/>
          <a:lstStyle/>
          <a:p>
            <a:pPr eaLnBrk="1" hangingPunct="1"/>
            <a:r>
              <a:rPr lang="en-US" altLang="en-US" smtClean="0">
                <a:latin typeface="Arial" pitchFamily="34" charset="0"/>
              </a:rPr>
              <a:t>Project completed</a:t>
            </a:r>
          </a:p>
          <a:p>
            <a:pPr eaLnBrk="1" hangingPunct="1"/>
            <a:endParaRPr lang="en-US" alt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Slide Image Placeholder 1"/>
          <p:cNvSpPr>
            <a:spLocks noGrp="1" noRot="1" noChangeAspect="1" noTextEdit="1"/>
          </p:cNvSpPr>
          <p:nvPr>
            <p:ph type="sldImg"/>
          </p:nvPr>
        </p:nvSpPr>
        <p:spPr>
          <a:ln/>
        </p:spPr>
      </p:sp>
      <p:sp>
        <p:nvSpPr>
          <p:cNvPr id="1385475" name="Notes Placeholder 2"/>
          <p:cNvSpPr>
            <a:spLocks noGrp="1"/>
          </p:cNvSpPr>
          <p:nvPr>
            <p:ph type="body" idx="1"/>
          </p:nvPr>
        </p:nvSpPr>
        <p:spPr>
          <a:noFill/>
        </p:spPr>
        <p:txBody>
          <a:bodyPr/>
          <a:lstStyle/>
          <a:p>
            <a:r>
              <a:rPr lang="en-GB" altLang="en-US" b="1" dirty="0" smtClean="0">
                <a:latin typeface="Arial" pitchFamily="34" charset="0"/>
              </a:rPr>
              <a:t>Average Hits Per Month </a:t>
            </a:r>
            <a:r>
              <a:rPr lang="en-GB" altLang="en-US" dirty="0" smtClean="0">
                <a:latin typeface="Arial" pitchFamily="34" charset="0"/>
              </a:rPr>
              <a:t>-</a:t>
            </a:r>
            <a:r>
              <a:rPr lang="en-US" altLang="en-US" dirty="0" smtClean="0">
                <a:latin typeface="Arial" pitchFamily="34" charset="0"/>
              </a:rPr>
              <a:t>This shows the average hits per month against the web pages and </a:t>
            </a:r>
            <a:r>
              <a:rPr lang="en-US" altLang="en-US" dirty="0" err="1" smtClean="0">
                <a:latin typeface="Arial" pitchFamily="34" charset="0"/>
              </a:rPr>
              <a:t>api</a:t>
            </a:r>
            <a:r>
              <a:rPr lang="en-US" altLang="en-US" dirty="0" smtClean="0">
                <a:latin typeface="Arial" pitchFamily="34" charset="0"/>
              </a:rPr>
              <a:t> pulls</a:t>
            </a:r>
          </a:p>
          <a:p>
            <a:endParaRPr lang="en-US" altLang="en-US" dirty="0" smtClean="0">
              <a:latin typeface="Arial" pitchFamily="34" charset="0"/>
            </a:endParaRPr>
          </a:p>
          <a:p>
            <a:r>
              <a:rPr lang="en-GB" altLang="en-US" b="1" dirty="0" smtClean="0">
                <a:latin typeface="Arial" pitchFamily="34" charset="0"/>
              </a:rPr>
              <a:t>MIPI</a:t>
            </a:r>
            <a:r>
              <a:rPr lang="en-GB" altLang="en-US" b="1" baseline="0" dirty="0" smtClean="0">
                <a:latin typeface="Arial" pitchFamily="34" charset="0"/>
              </a:rPr>
              <a:t> Load Speeds </a:t>
            </a:r>
            <a:r>
              <a:rPr lang="en-GB" altLang="en-US" b="1" dirty="0" smtClean="0">
                <a:latin typeface="Arial" pitchFamily="34" charset="0"/>
              </a:rPr>
              <a:t>- </a:t>
            </a:r>
            <a:r>
              <a:rPr lang="en-GB" sz="1200" dirty="0" smtClean="0"/>
              <a:t>This graph shows the average MIPI and GMRS web page load speeds in seconds.  Target is below achieve</a:t>
            </a:r>
            <a:r>
              <a:rPr lang="en-GB" sz="1200" baseline="0" dirty="0" smtClean="0"/>
              <a:t> below</a:t>
            </a:r>
            <a:r>
              <a:rPr lang="en-GB" sz="1200" dirty="0" smtClean="0"/>
              <a:t> 5 seconds,</a:t>
            </a:r>
            <a:r>
              <a:rPr lang="en-GB" sz="1200" baseline="0" dirty="0" smtClean="0"/>
              <a:t> On Average in May, MIPI load speeds have been load speeds of 2.2 seconds</a:t>
            </a:r>
            <a:r>
              <a:rPr lang="en-GB" sz="1200" dirty="0" smtClean="0"/>
              <a:t> </a:t>
            </a:r>
          </a:p>
          <a:p>
            <a:endParaRPr lang="en-GB" altLang="en-US" b="1"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b="1" dirty="0" smtClean="0">
                <a:latin typeface="Arial" pitchFamily="34" charset="0"/>
              </a:rPr>
              <a:t>TOP 5 Popular Reports - </a:t>
            </a:r>
            <a:r>
              <a:rPr lang="en-GB" sz="1200" dirty="0" smtClean="0"/>
              <a:t>This graph shows the top 5</a:t>
            </a:r>
            <a:r>
              <a:rPr lang="en-GB" sz="1200" baseline="0" dirty="0" smtClean="0"/>
              <a:t> used reports, from MIPI, each month. Forecast Demand data still remains the most popular. Your feedback in the Shallow incentives agenda topic will be very useful. </a:t>
            </a:r>
            <a:endParaRPr lang="en-GB" sz="1200" dirty="0" smtClean="0"/>
          </a:p>
          <a:p>
            <a:endParaRPr lang="en-GB" altLang="en-US" b="1"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latin typeface="Arial" pitchFamily="34" charset="0"/>
              </a:rPr>
              <a:t>Compliance</a:t>
            </a:r>
            <a:r>
              <a:rPr lang="en-US" altLang="en-US" b="1" baseline="0" dirty="0" smtClean="0">
                <a:latin typeface="Arial" pitchFamily="34" charset="0"/>
              </a:rPr>
              <a:t> &amp; Obligated Reports</a:t>
            </a:r>
            <a:r>
              <a:rPr lang="en-US" altLang="en-US" dirty="0" smtClean="0">
                <a:latin typeface="Arial" pitchFamily="34" charset="0"/>
              </a:rPr>
              <a:t> - </a:t>
            </a:r>
            <a:r>
              <a:rPr lang="en-GB" sz="1200" dirty="0" smtClean="0"/>
              <a:t>This graph shows the percentage of MIPI mandatory data</a:t>
            </a:r>
            <a:r>
              <a:rPr lang="en-GB" sz="1200" baseline="0" dirty="0" smtClean="0"/>
              <a:t> published successfully on time.   This is based on the identified  obligated and  incentivised reports  only. </a:t>
            </a:r>
            <a:r>
              <a:rPr lang="en-GB" altLang="en-US" dirty="0" smtClean="0">
                <a:latin typeface="Arial" pitchFamily="34" charset="0"/>
              </a:rPr>
              <a:t>On a few occasions  GNCC did not publish data, impacting NORD01c publication.  </a:t>
            </a:r>
          </a:p>
          <a:p>
            <a:endParaRPr lang="en-US" altLang="en-US" dirty="0" smtClean="0">
              <a:latin typeface="Arial" pitchFamily="34" charset="0"/>
            </a:endParaRPr>
          </a:p>
        </p:txBody>
      </p:sp>
      <p:sp>
        <p:nvSpPr>
          <p:cNvPr id="1500164" name="Slide Number Placeholder 3"/>
          <p:cNvSpPr>
            <a:spLocks noGrp="1"/>
          </p:cNvSpPr>
          <p:nvPr>
            <p:ph type="sldNum" sz="quarter" idx="5"/>
          </p:nvPr>
        </p:nvSpPr>
        <p:spPr/>
        <p:txBody>
          <a:bodyPr/>
          <a:lstStyle>
            <a:lvl1pPr defTabSz="881063" eaLnBrk="0" hangingPunct="0">
              <a:spcBef>
                <a:spcPct val="30000"/>
              </a:spcBef>
              <a:defRPr sz="1200">
                <a:solidFill>
                  <a:schemeClr val="tx1"/>
                </a:solidFill>
                <a:latin typeface="Arial" pitchFamily="34" charset="0"/>
              </a:defRPr>
            </a:lvl1pPr>
            <a:lvl2pPr marL="742950" indent="-285750" defTabSz="881063" eaLnBrk="0" hangingPunct="0">
              <a:spcBef>
                <a:spcPct val="30000"/>
              </a:spcBef>
              <a:defRPr sz="1200">
                <a:solidFill>
                  <a:schemeClr val="tx1"/>
                </a:solidFill>
                <a:latin typeface="Arial" pitchFamily="34" charset="0"/>
              </a:defRPr>
            </a:lvl2pPr>
            <a:lvl3pPr marL="1143000" indent="-228600" defTabSz="881063" eaLnBrk="0" hangingPunct="0">
              <a:spcBef>
                <a:spcPct val="30000"/>
              </a:spcBef>
              <a:defRPr sz="1200">
                <a:solidFill>
                  <a:schemeClr val="tx1"/>
                </a:solidFill>
                <a:latin typeface="Arial" pitchFamily="34" charset="0"/>
              </a:defRPr>
            </a:lvl3pPr>
            <a:lvl4pPr marL="1600200" indent="-228600" defTabSz="881063" eaLnBrk="0" hangingPunct="0">
              <a:spcBef>
                <a:spcPct val="30000"/>
              </a:spcBef>
              <a:defRPr sz="1200">
                <a:solidFill>
                  <a:schemeClr val="tx1"/>
                </a:solidFill>
                <a:latin typeface="Arial" pitchFamily="34" charset="0"/>
              </a:defRPr>
            </a:lvl4pPr>
            <a:lvl5pPr marL="2057400" indent="-228600" defTabSz="881063" eaLnBrk="0" hangingPunct="0">
              <a:spcBef>
                <a:spcPct val="30000"/>
              </a:spcBef>
              <a:defRPr sz="1200">
                <a:solidFill>
                  <a:schemeClr val="tx1"/>
                </a:solidFill>
                <a:latin typeface="Arial" pitchFamily="34" charset="0"/>
              </a:defRPr>
            </a:lvl5pPr>
            <a:lvl6pPr marL="2514600" indent="-228600" defTabSz="881063" eaLnBrk="0" fontAlgn="base" hangingPunct="0">
              <a:spcBef>
                <a:spcPct val="30000"/>
              </a:spcBef>
              <a:spcAft>
                <a:spcPct val="0"/>
              </a:spcAft>
              <a:defRPr sz="1200">
                <a:solidFill>
                  <a:schemeClr val="tx1"/>
                </a:solidFill>
                <a:latin typeface="Arial" pitchFamily="34" charset="0"/>
              </a:defRPr>
            </a:lvl6pPr>
            <a:lvl7pPr marL="2971800" indent="-228600" defTabSz="881063" eaLnBrk="0" fontAlgn="base" hangingPunct="0">
              <a:spcBef>
                <a:spcPct val="30000"/>
              </a:spcBef>
              <a:spcAft>
                <a:spcPct val="0"/>
              </a:spcAft>
              <a:defRPr sz="1200">
                <a:solidFill>
                  <a:schemeClr val="tx1"/>
                </a:solidFill>
                <a:latin typeface="Arial" pitchFamily="34" charset="0"/>
              </a:defRPr>
            </a:lvl7pPr>
            <a:lvl8pPr marL="3429000" indent="-228600" defTabSz="881063" eaLnBrk="0" fontAlgn="base" hangingPunct="0">
              <a:spcBef>
                <a:spcPct val="30000"/>
              </a:spcBef>
              <a:spcAft>
                <a:spcPct val="0"/>
              </a:spcAft>
              <a:defRPr sz="1200">
                <a:solidFill>
                  <a:schemeClr val="tx1"/>
                </a:solidFill>
                <a:latin typeface="Arial" pitchFamily="34" charset="0"/>
              </a:defRPr>
            </a:lvl8pPr>
            <a:lvl9pPr marL="3886200" indent="-228600" defTabSz="8810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CB22163-3410-4B9F-8C79-523F7C197B84}" type="slidenum">
              <a:rPr lang="en-GB" altLang="en-US" smtClean="0">
                <a:solidFill>
                  <a:srgbClr val="0079C1"/>
                </a:solidFill>
              </a:rPr>
              <a:pPr eaLnBrk="1" hangingPunct="1">
                <a:spcBef>
                  <a:spcPct val="0"/>
                </a:spcBef>
                <a:defRPr/>
              </a:pPr>
              <a:t>46</a:t>
            </a:fld>
            <a:endParaRPr lang="en-GB" altLang="en-US" smtClean="0">
              <a:solidFill>
                <a:srgbClr val="0079C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smtClean="0"/>
          </a:p>
          <a:p>
            <a:endParaRPr lang="en-GB" b="1" dirty="0" smtClean="0"/>
          </a:p>
        </p:txBody>
      </p:sp>
      <p:sp>
        <p:nvSpPr>
          <p:cNvPr id="4" name="Slide Number Placeholder 3"/>
          <p:cNvSpPr>
            <a:spLocks noGrp="1"/>
          </p:cNvSpPr>
          <p:nvPr>
            <p:ph type="sldNum" sz="quarter" idx="10"/>
          </p:nvPr>
        </p:nvSpPr>
        <p:spPr/>
        <p:txBody>
          <a:bodyPr/>
          <a:lstStyle/>
          <a:p>
            <a:fld id="{9FBAEEE1-ADA8-4BC0-80B4-A88CB196C5D0}"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2566031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smtClean="0"/>
          </a:p>
          <a:p>
            <a:endParaRPr lang="en-GB" b="1" dirty="0" smtClean="0"/>
          </a:p>
        </p:txBody>
      </p:sp>
      <p:sp>
        <p:nvSpPr>
          <p:cNvPr id="4" name="Slide Number Placeholder 3"/>
          <p:cNvSpPr>
            <a:spLocks noGrp="1"/>
          </p:cNvSpPr>
          <p:nvPr>
            <p:ph type="sldNum" sz="quarter" idx="10"/>
          </p:nvPr>
        </p:nvSpPr>
        <p:spPr/>
        <p:txBody>
          <a:bodyPr/>
          <a:lstStyle/>
          <a:p>
            <a:fld id="{9FBAEEE1-ADA8-4BC0-80B4-A88CB196C5D0}"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2566031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2"/>
          <p:cNvSpPr>
            <a:spLocks noGrp="1" noRot="1" noChangeAspect="1" noChangeArrowheads="1" noTextEdit="1"/>
          </p:cNvSpPr>
          <p:nvPr>
            <p:ph type="sldImg"/>
          </p:nvPr>
        </p:nvSpPr>
        <p:spPr>
          <a:ln/>
        </p:spPr>
      </p:sp>
      <p:sp>
        <p:nvSpPr>
          <p:cNvPr id="1384451" name="Rectangle 3"/>
          <p:cNvSpPr>
            <a:spLocks noGrp="1" noChangeArrowheads="1"/>
          </p:cNvSpPr>
          <p:nvPr>
            <p:ph type="body" idx="1"/>
          </p:nvPr>
        </p:nvSpPr>
        <p:spPr>
          <a:noFill/>
        </p:spPr>
        <p:txBody>
          <a:bodyPr/>
          <a:lstStyle/>
          <a:p>
            <a:pPr eaLnBrk="1" hangingPunct="1"/>
            <a:r>
              <a:rPr lang="en-US" altLang="en-US" smtClean="0">
                <a:latin typeface="Arial" pitchFamily="34" charset="0"/>
              </a:rPr>
              <a:t>Project completed</a:t>
            </a:r>
          </a:p>
          <a:p>
            <a:pPr eaLnBrk="1" hangingPunct="1"/>
            <a:endParaRPr lang="en-US" alt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Slide Image Placeholder 1"/>
          <p:cNvSpPr>
            <a:spLocks noGrp="1" noRot="1" noChangeAspect="1" noTextEdit="1"/>
          </p:cNvSpPr>
          <p:nvPr>
            <p:ph type="sldImg"/>
          </p:nvPr>
        </p:nvSpPr>
        <p:spPr>
          <a:ln/>
        </p:spPr>
      </p:sp>
      <p:sp>
        <p:nvSpPr>
          <p:cNvPr id="826371"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smtClean="0">
                <a:latin typeface="Arial" pitchFamily="34" charset="0"/>
              </a:rPr>
              <a:t>Went</a:t>
            </a:r>
            <a:r>
              <a:rPr lang="en-US" altLang="en-US" baseline="0" dirty="0" smtClean="0">
                <a:latin typeface="Arial" pitchFamily="34" charset="0"/>
              </a:rPr>
              <a:t> live on Friday 6</a:t>
            </a:r>
            <a:r>
              <a:rPr lang="en-US" altLang="en-US" baseline="30000" dirty="0" smtClean="0">
                <a:latin typeface="Arial" pitchFamily="34" charset="0"/>
              </a:rPr>
              <a:t>th</a:t>
            </a:r>
            <a:r>
              <a:rPr lang="en-US" altLang="en-US" baseline="0" dirty="0" smtClean="0">
                <a:latin typeface="Arial" pitchFamily="34" charset="0"/>
              </a:rPr>
              <a:t> October</a:t>
            </a:r>
          </a:p>
          <a:p>
            <a:pPr marL="171450" indent="-171450">
              <a:buFont typeface="Arial" panose="020B0604020202020204" pitchFamily="34" charset="0"/>
              <a:buChar char="•"/>
            </a:pPr>
            <a:r>
              <a:rPr lang="en-US" altLang="en-US" baseline="0" dirty="0" smtClean="0">
                <a:latin typeface="Arial" pitchFamily="34" charset="0"/>
              </a:rPr>
              <a:t>Will run in parallel to existing website</a:t>
            </a:r>
          </a:p>
          <a:p>
            <a:pPr marL="171450" indent="-171450">
              <a:buFont typeface="Arial" panose="020B0604020202020204" pitchFamily="34" charset="0"/>
              <a:buChar char="•"/>
            </a:pPr>
            <a:r>
              <a:rPr lang="en-US" altLang="en-US" baseline="0" dirty="0" smtClean="0">
                <a:latin typeface="Arial" pitchFamily="34" charset="0"/>
              </a:rPr>
              <a:t>We need your feedback!</a:t>
            </a:r>
          </a:p>
          <a:p>
            <a:pPr marL="171450" indent="-171450">
              <a:buFont typeface="Arial" panose="020B0604020202020204" pitchFamily="34" charset="0"/>
              <a:buChar char="•"/>
            </a:pPr>
            <a:endParaRPr lang="en-US" altLang="en-US" dirty="0" smtClean="0">
              <a:latin typeface="Arial" pitchFamily="34" charset="0"/>
            </a:endParaRPr>
          </a:p>
        </p:txBody>
      </p:sp>
      <p:sp>
        <p:nvSpPr>
          <p:cNvPr id="826372" name="Slide Number Placeholder 3"/>
          <p:cNvSpPr>
            <a:spLocks noGrp="1"/>
          </p:cNvSpPr>
          <p:nvPr>
            <p:ph type="sldNum" sz="quarter" idx="5"/>
          </p:nvPr>
        </p:nvSpPr>
        <p:spPr>
          <a:noFill/>
        </p:spPr>
        <p:txBody>
          <a:bodyPr/>
          <a:lstStyle>
            <a:lvl1pPr defTabSz="881038" eaLnBrk="0" hangingPunct="0">
              <a:defRPr sz="2800" b="1">
                <a:solidFill>
                  <a:schemeClr val="tx1"/>
                </a:solidFill>
                <a:latin typeface="Arial" pitchFamily="34" charset="0"/>
                <a:ea typeface="MS PGothic" pitchFamily="34" charset="-128"/>
              </a:defRPr>
            </a:lvl1pPr>
            <a:lvl2pPr marL="742929" indent="-285742" defTabSz="881038" eaLnBrk="0" hangingPunct="0">
              <a:defRPr sz="2800" b="1">
                <a:solidFill>
                  <a:schemeClr val="tx1"/>
                </a:solidFill>
                <a:latin typeface="Arial" pitchFamily="34" charset="0"/>
                <a:ea typeface="MS PGothic" pitchFamily="34" charset="-128"/>
              </a:defRPr>
            </a:lvl2pPr>
            <a:lvl3pPr marL="1142967" indent="-228594" defTabSz="881038" eaLnBrk="0" hangingPunct="0">
              <a:defRPr sz="2800" b="1">
                <a:solidFill>
                  <a:schemeClr val="tx1"/>
                </a:solidFill>
                <a:latin typeface="Arial" pitchFamily="34" charset="0"/>
                <a:ea typeface="MS PGothic" pitchFamily="34" charset="-128"/>
              </a:defRPr>
            </a:lvl3pPr>
            <a:lvl4pPr marL="1600154" indent="-228594" defTabSz="881038" eaLnBrk="0" hangingPunct="0">
              <a:defRPr sz="2800" b="1">
                <a:solidFill>
                  <a:schemeClr val="tx1"/>
                </a:solidFill>
                <a:latin typeface="Arial" pitchFamily="34" charset="0"/>
                <a:ea typeface="MS PGothic" pitchFamily="34" charset="-128"/>
              </a:defRPr>
            </a:lvl4pPr>
            <a:lvl5pPr marL="2057340" indent="-228594" defTabSz="881038" eaLnBrk="0" hangingPunct="0">
              <a:defRPr sz="2800" b="1">
                <a:solidFill>
                  <a:schemeClr val="tx1"/>
                </a:solidFill>
                <a:latin typeface="Arial" pitchFamily="34" charset="0"/>
                <a:ea typeface="MS PGothic" pitchFamily="34" charset="-128"/>
              </a:defRPr>
            </a:lvl5pPr>
            <a:lvl6pPr marL="2514528"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6pPr>
            <a:lvl7pPr marL="2971715"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7pPr>
            <a:lvl8pPr marL="3428901"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8pPr>
            <a:lvl9pPr marL="3886088"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hangingPunct="1"/>
            <a:fld id="{097D39AD-C8A4-4D2D-8317-3F46EF9BDB79}" type="slidenum">
              <a:rPr lang="en-GB" altLang="en-US" sz="1200">
                <a:solidFill>
                  <a:srgbClr val="0079C1"/>
                </a:solidFill>
              </a:rPr>
              <a:pPr eaLnBrk="1" hangingPunct="1"/>
              <a:t>53</a:t>
            </a:fld>
            <a:endParaRPr lang="en-GB" altLang="en-US" sz="1200">
              <a:solidFill>
                <a:srgbClr val="0079C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Slide Image Placeholder 1"/>
          <p:cNvSpPr>
            <a:spLocks noGrp="1" noRot="1" noChangeAspect="1" noTextEdit="1"/>
          </p:cNvSpPr>
          <p:nvPr>
            <p:ph type="sldImg"/>
          </p:nvPr>
        </p:nvSpPr>
        <p:spPr>
          <a:ln/>
        </p:spPr>
      </p:sp>
      <p:sp>
        <p:nvSpPr>
          <p:cNvPr id="826371" name="Notes Placeholder 2"/>
          <p:cNvSpPr>
            <a:spLocks noGrp="1"/>
          </p:cNvSpPr>
          <p:nvPr>
            <p:ph type="body" idx="1"/>
          </p:nvPr>
        </p:nvSpPr>
        <p:spPr>
          <a:noFill/>
        </p:spPr>
        <p:txBody>
          <a:bodyPr/>
          <a:lstStyle/>
          <a:p>
            <a:pPr marL="171450" indent="-171450">
              <a:buFont typeface="Arial" panose="020B0604020202020204" pitchFamily="34" charset="0"/>
              <a:buChar char="•"/>
            </a:pPr>
            <a:endParaRPr lang="en-US" altLang="en-US" dirty="0" smtClean="0">
              <a:latin typeface="Arial" pitchFamily="34" charset="0"/>
            </a:endParaRPr>
          </a:p>
        </p:txBody>
      </p:sp>
      <p:sp>
        <p:nvSpPr>
          <p:cNvPr id="826372" name="Slide Number Placeholder 3"/>
          <p:cNvSpPr>
            <a:spLocks noGrp="1"/>
          </p:cNvSpPr>
          <p:nvPr>
            <p:ph type="sldNum" sz="quarter" idx="5"/>
          </p:nvPr>
        </p:nvSpPr>
        <p:spPr>
          <a:noFill/>
        </p:spPr>
        <p:txBody>
          <a:bodyPr/>
          <a:lstStyle>
            <a:lvl1pPr defTabSz="881038" eaLnBrk="0" hangingPunct="0">
              <a:defRPr sz="2800" b="1">
                <a:solidFill>
                  <a:schemeClr val="tx1"/>
                </a:solidFill>
                <a:latin typeface="Arial" pitchFamily="34" charset="0"/>
                <a:ea typeface="MS PGothic" pitchFamily="34" charset="-128"/>
              </a:defRPr>
            </a:lvl1pPr>
            <a:lvl2pPr marL="742929" indent="-285742" defTabSz="881038" eaLnBrk="0" hangingPunct="0">
              <a:defRPr sz="2800" b="1">
                <a:solidFill>
                  <a:schemeClr val="tx1"/>
                </a:solidFill>
                <a:latin typeface="Arial" pitchFamily="34" charset="0"/>
                <a:ea typeface="MS PGothic" pitchFamily="34" charset="-128"/>
              </a:defRPr>
            </a:lvl2pPr>
            <a:lvl3pPr marL="1142967" indent="-228594" defTabSz="881038" eaLnBrk="0" hangingPunct="0">
              <a:defRPr sz="2800" b="1">
                <a:solidFill>
                  <a:schemeClr val="tx1"/>
                </a:solidFill>
                <a:latin typeface="Arial" pitchFamily="34" charset="0"/>
                <a:ea typeface="MS PGothic" pitchFamily="34" charset="-128"/>
              </a:defRPr>
            </a:lvl3pPr>
            <a:lvl4pPr marL="1600154" indent="-228594" defTabSz="881038" eaLnBrk="0" hangingPunct="0">
              <a:defRPr sz="2800" b="1">
                <a:solidFill>
                  <a:schemeClr val="tx1"/>
                </a:solidFill>
                <a:latin typeface="Arial" pitchFamily="34" charset="0"/>
                <a:ea typeface="MS PGothic" pitchFamily="34" charset="-128"/>
              </a:defRPr>
            </a:lvl4pPr>
            <a:lvl5pPr marL="2057340" indent="-228594" defTabSz="881038" eaLnBrk="0" hangingPunct="0">
              <a:defRPr sz="2800" b="1">
                <a:solidFill>
                  <a:schemeClr val="tx1"/>
                </a:solidFill>
                <a:latin typeface="Arial" pitchFamily="34" charset="0"/>
                <a:ea typeface="MS PGothic" pitchFamily="34" charset="-128"/>
              </a:defRPr>
            </a:lvl5pPr>
            <a:lvl6pPr marL="2514528"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6pPr>
            <a:lvl7pPr marL="2971715"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7pPr>
            <a:lvl8pPr marL="3428901"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8pPr>
            <a:lvl9pPr marL="3886088"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hangingPunct="1"/>
            <a:fld id="{097D39AD-C8A4-4D2D-8317-3F46EF9BDB79}" type="slidenum">
              <a:rPr lang="en-GB" altLang="en-US" sz="1200">
                <a:solidFill>
                  <a:srgbClr val="0079C1"/>
                </a:solidFill>
              </a:rPr>
              <a:pPr eaLnBrk="1" hangingPunct="1"/>
              <a:t>54</a:t>
            </a:fld>
            <a:endParaRPr lang="en-GB" altLang="en-US" sz="1200">
              <a:solidFill>
                <a:srgbClr val="0079C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Slide Image Placeholder 1"/>
          <p:cNvSpPr>
            <a:spLocks noGrp="1" noRot="1" noChangeAspect="1" noTextEdit="1"/>
          </p:cNvSpPr>
          <p:nvPr>
            <p:ph type="sldImg"/>
          </p:nvPr>
        </p:nvSpPr>
        <p:spPr>
          <a:ln/>
        </p:spPr>
      </p:sp>
      <p:sp>
        <p:nvSpPr>
          <p:cNvPr id="1043459"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1005572" name="Slide Number Placeholder 3"/>
          <p:cNvSpPr>
            <a:spLocks noGrp="1"/>
          </p:cNvSpPr>
          <p:nvPr>
            <p:ph type="sldNum" sz="quarter" idx="5"/>
          </p:nvPr>
        </p:nvSpPr>
        <p:spPr/>
        <p:txBody>
          <a:bodyPr/>
          <a:lstStyle>
            <a:lvl1pPr defTabSz="881063" eaLnBrk="0" hangingPunct="0">
              <a:defRPr sz="2800" b="1">
                <a:solidFill>
                  <a:schemeClr val="tx1"/>
                </a:solidFill>
                <a:latin typeface="Arial" pitchFamily="34" charset="0"/>
                <a:ea typeface="ＭＳ Ｐゴシック" pitchFamily="34" charset="-128"/>
              </a:defRPr>
            </a:lvl1pPr>
            <a:lvl2pPr marL="742950" indent="-285750" defTabSz="881063" eaLnBrk="0" hangingPunct="0">
              <a:defRPr sz="2800" b="1">
                <a:solidFill>
                  <a:schemeClr val="tx1"/>
                </a:solidFill>
                <a:latin typeface="Arial" pitchFamily="34" charset="0"/>
                <a:ea typeface="ＭＳ Ｐゴシック" pitchFamily="34" charset="-128"/>
              </a:defRPr>
            </a:lvl2pPr>
            <a:lvl3pPr marL="1143000" indent="-228600" defTabSz="881063" eaLnBrk="0" hangingPunct="0">
              <a:defRPr sz="2800" b="1">
                <a:solidFill>
                  <a:schemeClr val="tx1"/>
                </a:solidFill>
                <a:latin typeface="Arial" pitchFamily="34" charset="0"/>
                <a:ea typeface="ＭＳ Ｐゴシック" pitchFamily="34" charset="-128"/>
              </a:defRPr>
            </a:lvl3pPr>
            <a:lvl4pPr marL="1600200" indent="-228600" defTabSz="881063" eaLnBrk="0" hangingPunct="0">
              <a:defRPr sz="2800" b="1">
                <a:solidFill>
                  <a:schemeClr val="tx1"/>
                </a:solidFill>
                <a:latin typeface="Arial" pitchFamily="34" charset="0"/>
                <a:ea typeface="ＭＳ Ｐゴシック" pitchFamily="34" charset="-128"/>
              </a:defRPr>
            </a:lvl4pPr>
            <a:lvl5pPr marL="2057400" indent="-228600" defTabSz="881063" eaLnBrk="0" hangingPunct="0">
              <a:defRPr sz="2800" b="1">
                <a:solidFill>
                  <a:schemeClr val="tx1"/>
                </a:solidFill>
                <a:latin typeface="Arial" pitchFamily="34" charset="0"/>
                <a:ea typeface="ＭＳ Ｐゴシック" pitchFamily="34" charset="-128"/>
              </a:defRPr>
            </a:lvl5pPr>
            <a:lvl6pPr marL="2514600" indent="-228600" defTabSz="881063"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81063"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81063"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81063"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defRPr/>
            </a:pPr>
            <a:fld id="{BBC1119A-CA5B-450E-973F-662D3D521B1D}" type="slidenum">
              <a:rPr lang="en-GB" sz="1200" smtClean="0">
                <a:solidFill>
                  <a:srgbClr val="0079C1"/>
                </a:solidFill>
              </a:rPr>
              <a:pPr eaLnBrk="1" hangingPunct="1">
                <a:defRPr/>
              </a:pPr>
              <a:t>5</a:t>
            </a:fld>
            <a:endParaRPr lang="en-GB" sz="1200" smtClean="0">
              <a:solidFill>
                <a:srgbClr val="0079C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Slide Image Placeholder 1"/>
          <p:cNvSpPr>
            <a:spLocks noGrp="1" noRot="1" noChangeAspect="1" noTextEdit="1"/>
          </p:cNvSpPr>
          <p:nvPr>
            <p:ph type="sldImg"/>
          </p:nvPr>
        </p:nvSpPr>
        <p:spPr>
          <a:ln/>
        </p:spPr>
      </p:sp>
      <p:sp>
        <p:nvSpPr>
          <p:cNvPr id="826371" name="Notes Placeholder 2"/>
          <p:cNvSpPr>
            <a:spLocks noGrp="1"/>
          </p:cNvSpPr>
          <p:nvPr>
            <p:ph type="body" idx="1"/>
          </p:nvPr>
        </p:nvSpPr>
        <p:spPr>
          <a:noFill/>
        </p:spPr>
        <p:txBody>
          <a:bodyPr/>
          <a:lstStyle/>
          <a:p>
            <a:pPr marL="171450" indent="-171450">
              <a:buFont typeface="Arial" panose="020B0604020202020204" pitchFamily="34" charset="0"/>
              <a:buChar char="•"/>
            </a:pPr>
            <a:endParaRPr lang="en-US" altLang="en-US" dirty="0" smtClean="0">
              <a:latin typeface="Arial" pitchFamily="34" charset="0"/>
            </a:endParaRPr>
          </a:p>
        </p:txBody>
      </p:sp>
      <p:sp>
        <p:nvSpPr>
          <p:cNvPr id="826372" name="Slide Number Placeholder 3"/>
          <p:cNvSpPr>
            <a:spLocks noGrp="1"/>
          </p:cNvSpPr>
          <p:nvPr>
            <p:ph type="sldNum" sz="quarter" idx="5"/>
          </p:nvPr>
        </p:nvSpPr>
        <p:spPr>
          <a:noFill/>
        </p:spPr>
        <p:txBody>
          <a:bodyPr/>
          <a:lstStyle>
            <a:lvl1pPr defTabSz="881038" eaLnBrk="0" hangingPunct="0">
              <a:defRPr sz="2800" b="1">
                <a:solidFill>
                  <a:schemeClr val="tx1"/>
                </a:solidFill>
                <a:latin typeface="Arial" pitchFamily="34" charset="0"/>
                <a:ea typeface="MS PGothic" pitchFamily="34" charset="-128"/>
              </a:defRPr>
            </a:lvl1pPr>
            <a:lvl2pPr marL="742929" indent="-285742" defTabSz="881038" eaLnBrk="0" hangingPunct="0">
              <a:defRPr sz="2800" b="1">
                <a:solidFill>
                  <a:schemeClr val="tx1"/>
                </a:solidFill>
                <a:latin typeface="Arial" pitchFamily="34" charset="0"/>
                <a:ea typeface="MS PGothic" pitchFamily="34" charset="-128"/>
              </a:defRPr>
            </a:lvl2pPr>
            <a:lvl3pPr marL="1142967" indent="-228594" defTabSz="881038" eaLnBrk="0" hangingPunct="0">
              <a:defRPr sz="2800" b="1">
                <a:solidFill>
                  <a:schemeClr val="tx1"/>
                </a:solidFill>
                <a:latin typeface="Arial" pitchFamily="34" charset="0"/>
                <a:ea typeface="MS PGothic" pitchFamily="34" charset="-128"/>
              </a:defRPr>
            </a:lvl3pPr>
            <a:lvl4pPr marL="1600154" indent="-228594" defTabSz="881038" eaLnBrk="0" hangingPunct="0">
              <a:defRPr sz="2800" b="1">
                <a:solidFill>
                  <a:schemeClr val="tx1"/>
                </a:solidFill>
                <a:latin typeface="Arial" pitchFamily="34" charset="0"/>
                <a:ea typeface="MS PGothic" pitchFamily="34" charset="-128"/>
              </a:defRPr>
            </a:lvl4pPr>
            <a:lvl5pPr marL="2057340" indent="-228594" defTabSz="881038" eaLnBrk="0" hangingPunct="0">
              <a:defRPr sz="2800" b="1">
                <a:solidFill>
                  <a:schemeClr val="tx1"/>
                </a:solidFill>
                <a:latin typeface="Arial" pitchFamily="34" charset="0"/>
                <a:ea typeface="MS PGothic" pitchFamily="34" charset="-128"/>
              </a:defRPr>
            </a:lvl5pPr>
            <a:lvl6pPr marL="2514528"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6pPr>
            <a:lvl7pPr marL="2971715"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7pPr>
            <a:lvl8pPr marL="3428901"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8pPr>
            <a:lvl9pPr marL="3886088"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hangingPunct="1"/>
            <a:fld id="{097D39AD-C8A4-4D2D-8317-3F46EF9BDB79}" type="slidenum">
              <a:rPr lang="en-GB" altLang="en-US" sz="1200">
                <a:solidFill>
                  <a:srgbClr val="0079C1"/>
                </a:solidFill>
              </a:rPr>
              <a:pPr eaLnBrk="1" hangingPunct="1"/>
              <a:t>55</a:t>
            </a:fld>
            <a:endParaRPr lang="en-GB" altLang="en-US" sz="1200">
              <a:solidFill>
                <a:srgbClr val="0079C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Slide Image Placeholder 1"/>
          <p:cNvSpPr>
            <a:spLocks noGrp="1" noRot="1" noChangeAspect="1" noTextEdit="1"/>
          </p:cNvSpPr>
          <p:nvPr>
            <p:ph type="sldImg"/>
          </p:nvPr>
        </p:nvSpPr>
        <p:spPr>
          <a:ln/>
        </p:spPr>
      </p:sp>
      <p:sp>
        <p:nvSpPr>
          <p:cNvPr id="826371" name="Notes Placeholder 2"/>
          <p:cNvSpPr>
            <a:spLocks noGrp="1"/>
          </p:cNvSpPr>
          <p:nvPr>
            <p:ph type="body" idx="1"/>
          </p:nvPr>
        </p:nvSpPr>
        <p:spPr>
          <a:noFill/>
        </p:spPr>
        <p:txBody>
          <a:bodyPr/>
          <a:lstStyle/>
          <a:p>
            <a:pPr marL="171450" indent="-171450">
              <a:buFont typeface="Arial" panose="020B0604020202020204" pitchFamily="34" charset="0"/>
              <a:buChar char="•"/>
            </a:pPr>
            <a:endParaRPr lang="en-US" altLang="en-US" dirty="0" smtClean="0">
              <a:latin typeface="Arial" pitchFamily="34" charset="0"/>
            </a:endParaRPr>
          </a:p>
        </p:txBody>
      </p:sp>
      <p:sp>
        <p:nvSpPr>
          <p:cNvPr id="826372" name="Slide Number Placeholder 3"/>
          <p:cNvSpPr>
            <a:spLocks noGrp="1"/>
          </p:cNvSpPr>
          <p:nvPr>
            <p:ph type="sldNum" sz="quarter" idx="5"/>
          </p:nvPr>
        </p:nvSpPr>
        <p:spPr>
          <a:noFill/>
        </p:spPr>
        <p:txBody>
          <a:bodyPr/>
          <a:lstStyle>
            <a:lvl1pPr defTabSz="881038" eaLnBrk="0" hangingPunct="0">
              <a:defRPr sz="2800" b="1">
                <a:solidFill>
                  <a:schemeClr val="tx1"/>
                </a:solidFill>
                <a:latin typeface="Arial" pitchFamily="34" charset="0"/>
                <a:ea typeface="MS PGothic" pitchFamily="34" charset="-128"/>
              </a:defRPr>
            </a:lvl1pPr>
            <a:lvl2pPr marL="742929" indent="-285742" defTabSz="881038" eaLnBrk="0" hangingPunct="0">
              <a:defRPr sz="2800" b="1">
                <a:solidFill>
                  <a:schemeClr val="tx1"/>
                </a:solidFill>
                <a:latin typeface="Arial" pitchFamily="34" charset="0"/>
                <a:ea typeface="MS PGothic" pitchFamily="34" charset="-128"/>
              </a:defRPr>
            </a:lvl2pPr>
            <a:lvl3pPr marL="1142967" indent="-228594" defTabSz="881038" eaLnBrk="0" hangingPunct="0">
              <a:defRPr sz="2800" b="1">
                <a:solidFill>
                  <a:schemeClr val="tx1"/>
                </a:solidFill>
                <a:latin typeface="Arial" pitchFamily="34" charset="0"/>
                <a:ea typeface="MS PGothic" pitchFamily="34" charset="-128"/>
              </a:defRPr>
            </a:lvl3pPr>
            <a:lvl4pPr marL="1600154" indent="-228594" defTabSz="881038" eaLnBrk="0" hangingPunct="0">
              <a:defRPr sz="2800" b="1">
                <a:solidFill>
                  <a:schemeClr val="tx1"/>
                </a:solidFill>
                <a:latin typeface="Arial" pitchFamily="34" charset="0"/>
                <a:ea typeface="MS PGothic" pitchFamily="34" charset="-128"/>
              </a:defRPr>
            </a:lvl4pPr>
            <a:lvl5pPr marL="2057340" indent="-228594" defTabSz="881038" eaLnBrk="0" hangingPunct="0">
              <a:defRPr sz="2800" b="1">
                <a:solidFill>
                  <a:schemeClr val="tx1"/>
                </a:solidFill>
                <a:latin typeface="Arial" pitchFamily="34" charset="0"/>
                <a:ea typeface="MS PGothic" pitchFamily="34" charset="-128"/>
              </a:defRPr>
            </a:lvl5pPr>
            <a:lvl6pPr marL="2514528"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6pPr>
            <a:lvl7pPr marL="2971715"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7pPr>
            <a:lvl8pPr marL="3428901"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8pPr>
            <a:lvl9pPr marL="3886088"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hangingPunct="1"/>
            <a:fld id="{097D39AD-C8A4-4D2D-8317-3F46EF9BDB79}" type="slidenum">
              <a:rPr lang="en-GB" altLang="en-US" sz="1200">
                <a:solidFill>
                  <a:srgbClr val="0079C1"/>
                </a:solidFill>
              </a:rPr>
              <a:pPr eaLnBrk="1" hangingPunct="1"/>
              <a:t>56</a:t>
            </a:fld>
            <a:endParaRPr lang="en-GB" altLang="en-US" sz="1200">
              <a:solidFill>
                <a:srgbClr val="0079C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Slide Image Placeholder 1"/>
          <p:cNvSpPr>
            <a:spLocks noGrp="1" noRot="1" noChangeAspect="1" noTextEdit="1"/>
          </p:cNvSpPr>
          <p:nvPr>
            <p:ph type="sldImg"/>
          </p:nvPr>
        </p:nvSpPr>
        <p:spPr>
          <a:ln/>
        </p:spPr>
      </p:sp>
      <p:sp>
        <p:nvSpPr>
          <p:cNvPr id="826371" name="Notes Placeholder 2"/>
          <p:cNvSpPr>
            <a:spLocks noGrp="1"/>
          </p:cNvSpPr>
          <p:nvPr>
            <p:ph type="body" idx="1"/>
          </p:nvPr>
        </p:nvSpPr>
        <p:spPr>
          <a:noFill/>
        </p:spPr>
        <p:txBody>
          <a:bodyPr/>
          <a:lstStyle/>
          <a:p>
            <a:pPr marL="171450" indent="-171450">
              <a:buFont typeface="Arial" panose="020B0604020202020204" pitchFamily="34" charset="0"/>
              <a:buChar char="•"/>
            </a:pPr>
            <a:endParaRPr lang="en-US" altLang="en-US" dirty="0" smtClean="0">
              <a:latin typeface="Arial" pitchFamily="34" charset="0"/>
            </a:endParaRPr>
          </a:p>
        </p:txBody>
      </p:sp>
      <p:sp>
        <p:nvSpPr>
          <p:cNvPr id="826372" name="Slide Number Placeholder 3"/>
          <p:cNvSpPr>
            <a:spLocks noGrp="1"/>
          </p:cNvSpPr>
          <p:nvPr>
            <p:ph type="sldNum" sz="quarter" idx="5"/>
          </p:nvPr>
        </p:nvSpPr>
        <p:spPr>
          <a:noFill/>
        </p:spPr>
        <p:txBody>
          <a:bodyPr/>
          <a:lstStyle>
            <a:lvl1pPr defTabSz="881038" eaLnBrk="0" hangingPunct="0">
              <a:defRPr sz="2800" b="1">
                <a:solidFill>
                  <a:schemeClr val="tx1"/>
                </a:solidFill>
                <a:latin typeface="Arial" pitchFamily="34" charset="0"/>
                <a:ea typeface="MS PGothic" pitchFamily="34" charset="-128"/>
              </a:defRPr>
            </a:lvl1pPr>
            <a:lvl2pPr marL="742929" indent="-285742" defTabSz="881038" eaLnBrk="0" hangingPunct="0">
              <a:defRPr sz="2800" b="1">
                <a:solidFill>
                  <a:schemeClr val="tx1"/>
                </a:solidFill>
                <a:latin typeface="Arial" pitchFamily="34" charset="0"/>
                <a:ea typeface="MS PGothic" pitchFamily="34" charset="-128"/>
              </a:defRPr>
            </a:lvl2pPr>
            <a:lvl3pPr marL="1142967" indent="-228594" defTabSz="881038" eaLnBrk="0" hangingPunct="0">
              <a:defRPr sz="2800" b="1">
                <a:solidFill>
                  <a:schemeClr val="tx1"/>
                </a:solidFill>
                <a:latin typeface="Arial" pitchFamily="34" charset="0"/>
                <a:ea typeface="MS PGothic" pitchFamily="34" charset="-128"/>
              </a:defRPr>
            </a:lvl3pPr>
            <a:lvl4pPr marL="1600154" indent="-228594" defTabSz="881038" eaLnBrk="0" hangingPunct="0">
              <a:defRPr sz="2800" b="1">
                <a:solidFill>
                  <a:schemeClr val="tx1"/>
                </a:solidFill>
                <a:latin typeface="Arial" pitchFamily="34" charset="0"/>
                <a:ea typeface="MS PGothic" pitchFamily="34" charset="-128"/>
              </a:defRPr>
            </a:lvl4pPr>
            <a:lvl5pPr marL="2057340" indent="-228594" defTabSz="881038" eaLnBrk="0" hangingPunct="0">
              <a:defRPr sz="2800" b="1">
                <a:solidFill>
                  <a:schemeClr val="tx1"/>
                </a:solidFill>
                <a:latin typeface="Arial" pitchFamily="34" charset="0"/>
                <a:ea typeface="MS PGothic" pitchFamily="34" charset="-128"/>
              </a:defRPr>
            </a:lvl5pPr>
            <a:lvl6pPr marL="2514528"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6pPr>
            <a:lvl7pPr marL="2971715"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7pPr>
            <a:lvl8pPr marL="3428901"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8pPr>
            <a:lvl9pPr marL="3886088" indent="-228594" defTabSz="881038"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hangingPunct="1"/>
            <a:fld id="{097D39AD-C8A4-4D2D-8317-3F46EF9BDB79}" type="slidenum">
              <a:rPr lang="en-GB" altLang="en-US" sz="1200">
                <a:solidFill>
                  <a:srgbClr val="0079C1"/>
                </a:solidFill>
              </a:rPr>
              <a:pPr eaLnBrk="1" hangingPunct="1"/>
              <a:t>57</a:t>
            </a:fld>
            <a:endParaRPr lang="en-GB" altLang="en-US" sz="1200">
              <a:solidFill>
                <a:srgbClr val="0079C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2"/>
          <p:cNvSpPr>
            <a:spLocks noGrp="1" noRot="1" noChangeAspect="1" noChangeArrowheads="1" noTextEdit="1"/>
          </p:cNvSpPr>
          <p:nvPr>
            <p:ph type="sldImg"/>
          </p:nvPr>
        </p:nvSpPr>
        <p:spPr>
          <a:ln/>
        </p:spPr>
      </p:sp>
      <p:sp>
        <p:nvSpPr>
          <p:cNvPr id="1387523"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F463BB-CB22-44FA-8F38-4AFC5965181D}" type="slidenum">
              <a:rPr lang="en-GB" smtClean="0"/>
              <a:pPr/>
              <a:t>59</a:t>
            </a:fld>
            <a:endParaRPr lang="en-GB"/>
          </a:p>
        </p:txBody>
      </p:sp>
    </p:spTree>
    <p:extLst>
      <p:ext uri="{BB962C8B-B14F-4D97-AF65-F5344CB8AC3E}">
        <p14:creationId xmlns:p14="http://schemas.microsoft.com/office/powerpoint/2010/main" val="13493708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F463BB-CB22-44FA-8F38-4AFC5965181D}" type="slidenum">
              <a:rPr lang="en-GB" smtClean="0"/>
              <a:pPr/>
              <a:t>60</a:t>
            </a:fld>
            <a:endParaRPr lang="en-GB"/>
          </a:p>
        </p:txBody>
      </p:sp>
    </p:spTree>
    <p:extLst>
      <p:ext uri="{BB962C8B-B14F-4D97-AF65-F5344CB8AC3E}">
        <p14:creationId xmlns:p14="http://schemas.microsoft.com/office/powerpoint/2010/main" val="13493708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63523" name="Notes Placeholder 2"/>
          <p:cNvSpPr>
            <a:spLocks noGrp="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aseline="0" dirty="0" smtClean="0">
              <a:latin typeface="Arial" pitchFamily="34" charset="0"/>
            </a:endParaRPr>
          </a:p>
        </p:txBody>
      </p:sp>
      <p:sp>
        <p:nvSpPr>
          <p:cNvPr id="363524" name="Slide Number Placeholder 3"/>
          <p:cNvSpPr>
            <a:spLocks noGrp="1"/>
          </p:cNvSpPr>
          <p:nvPr>
            <p:ph type="sldNum" sz="quarter" idx="5"/>
          </p:nvPr>
        </p:nvSpPr>
        <p:spPr>
          <a:noFill/>
        </p:spPr>
        <p:txBody>
          <a:bodyPr/>
          <a:lstStyle>
            <a:lvl1pPr defTabSz="881063" eaLnBrk="0" hangingPunct="0">
              <a:defRPr sz="2800" b="1">
                <a:solidFill>
                  <a:schemeClr val="tx1"/>
                </a:solidFill>
                <a:latin typeface="Arial" pitchFamily="34" charset="0"/>
                <a:ea typeface="ＭＳ Ｐゴシック" pitchFamily="34" charset="-128"/>
              </a:defRPr>
            </a:lvl1pPr>
            <a:lvl2pPr marL="742950" indent="-285750" defTabSz="881063" eaLnBrk="0" hangingPunct="0">
              <a:defRPr sz="2800" b="1">
                <a:solidFill>
                  <a:schemeClr val="tx1"/>
                </a:solidFill>
                <a:latin typeface="Arial" pitchFamily="34" charset="0"/>
                <a:ea typeface="ＭＳ Ｐゴシック" pitchFamily="34" charset="-128"/>
              </a:defRPr>
            </a:lvl2pPr>
            <a:lvl3pPr marL="1143000" indent="-228600" defTabSz="881063" eaLnBrk="0" hangingPunct="0">
              <a:defRPr sz="2800" b="1">
                <a:solidFill>
                  <a:schemeClr val="tx1"/>
                </a:solidFill>
                <a:latin typeface="Arial" pitchFamily="34" charset="0"/>
                <a:ea typeface="ＭＳ Ｐゴシック" pitchFamily="34" charset="-128"/>
              </a:defRPr>
            </a:lvl3pPr>
            <a:lvl4pPr marL="1600200" indent="-228600" defTabSz="881063" eaLnBrk="0" hangingPunct="0">
              <a:defRPr sz="2800" b="1">
                <a:solidFill>
                  <a:schemeClr val="tx1"/>
                </a:solidFill>
                <a:latin typeface="Arial" pitchFamily="34" charset="0"/>
                <a:ea typeface="ＭＳ Ｐゴシック" pitchFamily="34" charset="-128"/>
              </a:defRPr>
            </a:lvl4pPr>
            <a:lvl5pPr marL="2057400" indent="-228600" defTabSz="881063" eaLnBrk="0" hangingPunct="0">
              <a:defRPr sz="2800" b="1">
                <a:solidFill>
                  <a:schemeClr val="tx1"/>
                </a:solidFill>
                <a:latin typeface="Arial" pitchFamily="34" charset="0"/>
                <a:ea typeface="ＭＳ Ｐゴシック" pitchFamily="34" charset="-128"/>
              </a:defRPr>
            </a:lvl5pPr>
            <a:lvl6pPr marL="2514600" indent="-228600" algn="ctr" defTabSz="881063" eaLnBrk="0" fontAlgn="base" hangingPunct="0">
              <a:spcBef>
                <a:spcPct val="50000"/>
              </a:spcBef>
              <a:spcAft>
                <a:spcPct val="0"/>
              </a:spcAft>
              <a:defRPr sz="2800" b="1">
                <a:solidFill>
                  <a:schemeClr val="tx1"/>
                </a:solidFill>
                <a:latin typeface="Arial" pitchFamily="34" charset="0"/>
                <a:ea typeface="ＭＳ Ｐゴシック" pitchFamily="34" charset="-128"/>
              </a:defRPr>
            </a:lvl6pPr>
            <a:lvl7pPr marL="2971800" indent="-228600" algn="ctr" defTabSz="881063" eaLnBrk="0" fontAlgn="base" hangingPunct="0">
              <a:spcBef>
                <a:spcPct val="50000"/>
              </a:spcBef>
              <a:spcAft>
                <a:spcPct val="0"/>
              </a:spcAft>
              <a:defRPr sz="2800" b="1">
                <a:solidFill>
                  <a:schemeClr val="tx1"/>
                </a:solidFill>
                <a:latin typeface="Arial" pitchFamily="34" charset="0"/>
                <a:ea typeface="ＭＳ Ｐゴシック" pitchFamily="34" charset="-128"/>
              </a:defRPr>
            </a:lvl7pPr>
            <a:lvl8pPr marL="3429000" indent="-228600" algn="ctr" defTabSz="881063" eaLnBrk="0" fontAlgn="base" hangingPunct="0">
              <a:spcBef>
                <a:spcPct val="50000"/>
              </a:spcBef>
              <a:spcAft>
                <a:spcPct val="0"/>
              </a:spcAft>
              <a:defRPr sz="2800" b="1">
                <a:solidFill>
                  <a:schemeClr val="tx1"/>
                </a:solidFill>
                <a:latin typeface="Arial" pitchFamily="34" charset="0"/>
                <a:ea typeface="ＭＳ Ｐゴシック" pitchFamily="34" charset="-128"/>
              </a:defRPr>
            </a:lvl8pPr>
            <a:lvl9pPr marL="3886200" indent="-228600" algn="ctr" defTabSz="881063" eaLnBrk="0" fontAlgn="base" hangingPunct="0">
              <a:spcBef>
                <a:spcPct val="50000"/>
              </a:spcBef>
              <a:spcAft>
                <a:spcPct val="0"/>
              </a:spcAft>
              <a:defRPr sz="2800" b="1">
                <a:solidFill>
                  <a:schemeClr val="tx1"/>
                </a:solidFill>
                <a:latin typeface="Arial" pitchFamily="34" charset="0"/>
                <a:ea typeface="ＭＳ Ｐゴシック" pitchFamily="34" charset="-128"/>
              </a:defRPr>
            </a:lvl9pPr>
          </a:lstStyle>
          <a:p>
            <a:pPr eaLnBrk="1" hangingPunct="1"/>
            <a:fld id="{7CFE5660-9399-4DCE-8EC5-70D27BA21BEC}" type="slidenum">
              <a:rPr lang="en-GB" sz="1200" smtClean="0">
                <a:solidFill>
                  <a:srgbClr val="0079C1"/>
                </a:solidFill>
              </a:rPr>
              <a:pPr eaLnBrk="1" hangingPunct="1"/>
              <a:t>61</a:t>
            </a:fld>
            <a:endParaRPr lang="en-GB" sz="1200" smtClean="0">
              <a:solidFill>
                <a:srgbClr val="0079C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Slide Image Placeholder 1"/>
          <p:cNvSpPr>
            <a:spLocks noGrp="1" noRot="1" noChangeAspect="1" noTextEdit="1"/>
          </p:cNvSpPr>
          <p:nvPr>
            <p:ph type="sldImg"/>
          </p:nvPr>
        </p:nvSpPr>
        <p:spPr>
          <a:ln/>
        </p:spPr>
      </p:sp>
      <p:sp>
        <p:nvSpPr>
          <p:cNvPr id="1388547" name="Notes Placeholder 2"/>
          <p:cNvSpPr>
            <a:spLocks noGrp="1"/>
          </p:cNvSpPr>
          <p:nvPr>
            <p:ph type="body" idx="1"/>
          </p:nvPr>
        </p:nvSpPr>
        <p:spPr>
          <a:noFill/>
        </p:spPr>
        <p:txBody>
          <a:bodyPr/>
          <a:lstStyle/>
          <a:p>
            <a:pPr>
              <a:spcAft>
                <a:spcPts val="600"/>
              </a:spcAft>
            </a:pPr>
            <a:endParaRPr lang="en-US" altLang="en-US" sz="800">
              <a:solidFill>
                <a:srgbClr val="F78F1E"/>
              </a:solidFill>
              <a:latin typeface="Arial" pitchFamily="34" charset="0"/>
              <a:cs typeface="Arial" pitchFamily="34" charset="0"/>
            </a:endParaRPr>
          </a:p>
        </p:txBody>
      </p:sp>
      <p:sp>
        <p:nvSpPr>
          <p:cNvPr id="1466372" name="Slide Number Placeholder 3"/>
          <p:cNvSpPr>
            <a:spLocks noGrp="1"/>
          </p:cNvSpPr>
          <p:nvPr>
            <p:ph type="sldNum" sz="quarter" idx="5"/>
          </p:nvPr>
        </p:nvSpPr>
        <p:spPr/>
        <p:txBody>
          <a:bodyPr/>
          <a:lstStyle>
            <a:lvl1pPr defTabSz="881038" eaLnBrk="0" hangingPunct="0">
              <a:spcBef>
                <a:spcPct val="30000"/>
              </a:spcBef>
              <a:defRPr sz="1200">
                <a:solidFill>
                  <a:schemeClr val="tx1"/>
                </a:solidFill>
                <a:latin typeface="Arial" pitchFamily="34" charset="0"/>
              </a:defRPr>
            </a:lvl1pPr>
            <a:lvl2pPr marL="742929" indent="-285742" defTabSz="881038" eaLnBrk="0" hangingPunct="0">
              <a:spcBef>
                <a:spcPct val="30000"/>
              </a:spcBef>
              <a:defRPr sz="1200">
                <a:solidFill>
                  <a:schemeClr val="tx1"/>
                </a:solidFill>
                <a:latin typeface="Arial" pitchFamily="34" charset="0"/>
              </a:defRPr>
            </a:lvl2pPr>
            <a:lvl3pPr marL="1142967" indent="-228594" defTabSz="881038" eaLnBrk="0" hangingPunct="0">
              <a:spcBef>
                <a:spcPct val="30000"/>
              </a:spcBef>
              <a:defRPr sz="1200">
                <a:solidFill>
                  <a:schemeClr val="tx1"/>
                </a:solidFill>
                <a:latin typeface="Arial" pitchFamily="34" charset="0"/>
              </a:defRPr>
            </a:lvl3pPr>
            <a:lvl4pPr marL="1600154" indent="-228594" defTabSz="881038" eaLnBrk="0" hangingPunct="0">
              <a:spcBef>
                <a:spcPct val="30000"/>
              </a:spcBef>
              <a:defRPr sz="1200">
                <a:solidFill>
                  <a:schemeClr val="tx1"/>
                </a:solidFill>
                <a:latin typeface="Arial" pitchFamily="34" charset="0"/>
              </a:defRPr>
            </a:lvl4pPr>
            <a:lvl5pPr marL="2057340" indent="-228594" defTabSz="881038" eaLnBrk="0" hangingPunct="0">
              <a:spcBef>
                <a:spcPct val="30000"/>
              </a:spcBef>
              <a:defRPr sz="1200">
                <a:solidFill>
                  <a:schemeClr val="tx1"/>
                </a:solidFill>
                <a:latin typeface="Arial" pitchFamily="34" charset="0"/>
              </a:defRPr>
            </a:lvl5pPr>
            <a:lvl6pPr marL="2514528" indent="-228594" defTabSz="881038" eaLnBrk="0" fontAlgn="base" hangingPunct="0">
              <a:spcBef>
                <a:spcPct val="30000"/>
              </a:spcBef>
              <a:spcAft>
                <a:spcPct val="0"/>
              </a:spcAft>
              <a:defRPr sz="1200">
                <a:solidFill>
                  <a:schemeClr val="tx1"/>
                </a:solidFill>
                <a:latin typeface="Arial" pitchFamily="34" charset="0"/>
              </a:defRPr>
            </a:lvl6pPr>
            <a:lvl7pPr marL="2971715" indent="-228594" defTabSz="881038" eaLnBrk="0" fontAlgn="base" hangingPunct="0">
              <a:spcBef>
                <a:spcPct val="30000"/>
              </a:spcBef>
              <a:spcAft>
                <a:spcPct val="0"/>
              </a:spcAft>
              <a:defRPr sz="1200">
                <a:solidFill>
                  <a:schemeClr val="tx1"/>
                </a:solidFill>
                <a:latin typeface="Arial" pitchFamily="34" charset="0"/>
              </a:defRPr>
            </a:lvl7pPr>
            <a:lvl8pPr marL="3428901" indent="-228594" defTabSz="881038" eaLnBrk="0" fontAlgn="base" hangingPunct="0">
              <a:spcBef>
                <a:spcPct val="30000"/>
              </a:spcBef>
              <a:spcAft>
                <a:spcPct val="0"/>
              </a:spcAft>
              <a:defRPr sz="1200">
                <a:solidFill>
                  <a:schemeClr val="tx1"/>
                </a:solidFill>
                <a:latin typeface="Arial" pitchFamily="34" charset="0"/>
              </a:defRPr>
            </a:lvl8pPr>
            <a:lvl9pPr marL="3886088" indent="-228594" defTabSz="8810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12B61BD7-478C-4E39-9D6A-4FC2588F2261}" type="slidenum">
              <a:rPr lang="en-GB" altLang="en-US">
                <a:solidFill>
                  <a:srgbClr val="0079C1"/>
                </a:solidFill>
              </a:rPr>
              <a:pPr eaLnBrk="1" hangingPunct="1">
                <a:spcBef>
                  <a:spcPct val="0"/>
                </a:spcBef>
                <a:defRPr/>
              </a:pPr>
              <a:t>62</a:t>
            </a:fld>
            <a:endParaRPr lang="en-GB" altLang="en-US">
              <a:solidFill>
                <a:srgbClr val="0079C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Slide Image Placeholder 1"/>
          <p:cNvSpPr>
            <a:spLocks noGrp="1" noRot="1" noChangeAspect="1" noTextEdit="1"/>
          </p:cNvSpPr>
          <p:nvPr>
            <p:ph type="sldImg"/>
          </p:nvPr>
        </p:nvSpPr>
        <p:spPr>
          <a:ln/>
        </p:spPr>
      </p:sp>
      <p:sp>
        <p:nvSpPr>
          <p:cNvPr id="1390595" name="Notes Placeholder 2"/>
          <p:cNvSpPr>
            <a:spLocks noGrp="1"/>
          </p:cNvSpPr>
          <p:nvPr>
            <p:ph type="body" idx="1"/>
          </p:nvPr>
        </p:nvSpPr>
        <p:spPr>
          <a:noFill/>
        </p:spPr>
        <p:txBody>
          <a:bodyPr/>
          <a:lstStyle/>
          <a:p>
            <a:pPr>
              <a:spcAft>
                <a:spcPts val="600"/>
              </a:spcAft>
            </a:pPr>
            <a:endParaRPr lang="en-US" altLang="en-US" sz="800">
              <a:solidFill>
                <a:srgbClr val="F78F1E"/>
              </a:solidFill>
              <a:latin typeface="Arial" pitchFamily="34" charset="0"/>
              <a:cs typeface="Arial" pitchFamily="34" charset="0"/>
            </a:endParaRPr>
          </a:p>
        </p:txBody>
      </p:sp>
      <p:sp>
        <p:nvSpPr>
          <p:cNvPr id="1533956" name="Slide Number Placeholder 3"/>
          <p:cNvSpPr>
            <a:spLocks noGrp="1"/>
          </p:cNvSpPr>
          <p:nvPr>
            <p:ph type="sldNum" sz="quarter" idx="5"/>
          </p:nvPr>
        </p:nvSpPr>
        <p:spPr/>
        <p:txBody>
          <a:bodyPr/>
          <a:lstStyle>
            <a:lvl1pPr defTabSz="881038" eaLnBrk="0" hangingPunct="0">
              <a:spcBef>
                <a:spcPct val="30000"/>
              </a:spcBef>
              <a:defRPr sz="1200">
                <a:solidFill>
                  <a:schemeClr val="tx1"/>
                </a:solidFill>
                <a:latin typeface="Arial" pitchFamily="34" charset="0"/>
              </a:defRPr>
            </a:lvl1pPr>
            <a:lvl2pPr marL="742929" indent="-285742" defTabSz="881038" eaLnBrk="0" hangingPunct="0">
              <a:spcBef>
                <a:spcPct val="30000"/>
              </a:spcBef>
              <a:defRPr sz="1200">
                <a:solidFill>
                  <a:schemeClr val="tx1"/>
                </a:solidFill>
                <a:latin typeface="Arial" pitchFamily="34" charset="0"/>
              </a:defRPr>
            </a:lvl2pPr>
            <a:lvl3pPr marL="1142967" indent="-228594" defTabSz="881038" eaLnBrk="0" hangingPunct="0">
              <a:spcBef>
                <a:spcPct val="30000"/>
              </a:spcBef>
              <a:defRPr sz="1200">
                <a:solidFill>
                  <a:schemeClr val="tx1"/>
                </a:solidFill>
                <a:latin typeface="Arial" pitchFamily="34" charset="0"/>
              </a:defRPr>
            </a:lvl3pPr>
            <a:lvl4pPr marL="1600154" indent="-228594" defTabSz="881038" eaLnBrk="0" hangingPunct="0">
              <a:spcBef>
                <a:spcPct val="30000"/>
              </a:spcBef>
              <a:defRPr sz="1200">
                <a:solidFill>
                  <a:schemeClr val="tx1"/>
                </a:solidFill>
                <a:latin typeface="Arial" pitchFamily="34" charset="0"/>
              </a:defRPr>
            </a:lvl4pPr>
            <a:lvl5pPr marL="2057340" indent="-228594" defTabSz="881038" eaLnBrk="0" hangingPunct="0">
              <a:spcBef>
                <a:spcPct val="30000"/>
              </a:spcBef>
              <a:defRPr sz="1200">
                <a:solidFill>
                  <a:schemeClr val="tx1"/>
                </a:solidFill>
                <a:latin typeface="Arial" pitchFamily="34" charset="0"/>
              </a:defRPr>
            </a:lvl5pPr>
            <a:lvl6pPr marL="2514528" indent="-228594" defTabSz="881038" eaLnBrk="0" fontAlgn="base" hangingPunct="0">
              <a:spcBef>
                <a:spcPct val="30000"/>
              </a:spcBef>
              <a:spcAft>
                <a:spcPct val="0"/>
              </a:spcAft>
              <a:defRPr sz="1200">
                <a:solidFill>
                  <a:schemeClr val="tx1"/>
                </a:solidFill>
                <a:latin typeface="Arial" pitchFamily="34" charset="0"/>
              </a:defRPr>
            </a:lvl6pPr>
            <a:lvl7pPr marL="2971715" indent="-228594" defTabSz="881038" eaLnBrk="0" fontAlgn="base" hangingPunct="0">
              <a:spcBef>
                <a:spcPct val="30000"/>
              </a:spcBef>
              <a:spcAft>
                <a:spcPct val="0"/>
              </a:spcAft>
              <a:defRPr sz="1200">
                <a:solidFill>
                  <a:schemeClr val="tx1"/>
                </a:solidFill>
                <a:latin typeface="Arial" pitchFamily="34" charset="0"/>
              </a:defRPr>
            </a:lvl7pPr>
            <a:lvl8pPr marL="3428901" indent="-228594" defTabSz="881038" eaLnBrk="0" fontAlgn="base" hangingPunct="0">
              <a:spcBef>
                <a:spcPct val="30000"/>
              </a:spcBef>
              <a:spcAft>
                <a:spcPct val="0"/>
              </a:spcAft>
              <a:defRPr sz="1200">
                <a:solidFill>
                  <a:schemeClr val="tx1"/>
                </a:solidFill>
                <a:latin typeface="Arial" pitchFamily="34" charset="0"/>
              </a:defRPr>
            </a:lvl8pPr>
            <a:lvl9pPr marL="3886088" indent="-228594" defTabSz="8810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ADDD5C2-D881-457D-814A-9F9828BAE0C5}" type="slidenum">
              <a:rPr lang="en-GB" altLang="en-US" smtClean="0">
                <a:solidFill>
                  <a:srgbClr val="0079C1"/>
                </a:solidFill>
              </a:rPr>
              <a:pPr eaLnBrk="1" hangingPunct="1">
                <a:spcBef>
                  <a:spcPct val="0"/>
                </a:spcBef>
                <a:defRPr/>
              </a:pPr>
              <a:t>63</a:t>
            </a:fld>
            <a:endParaRPr lang="en-GB" altLang="en-US" smtClean="0">
              <a:solidFill>
                <a:srgbClr val="0079C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Slide Image Placeholder 1"/>
          <p:cNvSpPr>
            <a:spLocks noGrp="1" noRot="1" noChangeAspect="1" noTextEdit="1"/>
          </p:cNvSpPr>
          <p:nvPr>
            <p:ph type="sldImg"/>
          </p:nvPr>
        </p:nvSpPr>
        <p:spPr>
          <a:ln/>
        </p:spPr>
      </p:sp>
      <p:sp>
        <p:nvSpPr>
          <p:cNvPr id="826371" name="Notes Placeholder 2"/>
          <p:cNvSpPr>
            <a:spLocks noGrp="1"/>
          </p:cNvSpPr>
          <p:nvPr>
            <p:ph type="body" idx="1"/>
          </p:nvPr>
        </p:nvSpPr>
        <p:spPr>
          <a:noFill/>
        </p:spPr>
        <p:txBody>
          <a:bodyPr/>
          <a:lstStyle/>
          <a:p>
            <a:r>
              <a:rPr lang="en-US" altLang="en-US" dirty="0" smtClean="0">
                <a:latin typeface="Arial" pitchFamily="34" charset="0"/>
              </a:rPr>
              <a:t>NIFR rule = shippers can not re-nominate</a:t>
            </a:r>
            <a:r>
              <a:rPr lang="en-US" altLang="en-US" baseline="0" dirty="0" smtClean="0">
                <a:latin typeface="Arial" pitchFamily="34" charset="0"/>
              </a:rPr>
              <a:t> down if their new nomination is less than what was deemed to flow by that point in the day as </a:t>
            </a:r>
            <a:r>
              <a:rPr lang="en-US" altLang="en-US" baseline="0" smtClean="0">
                <a:latin typeface="Arial" pitchFamily="34" charset="0"/>
              </a:rPr>
              <a:t>based on 1/24</a:t>
            </a:r>
            <a:r>
              <a:rPr lang="en-US" altLang="en-US" baseline="30000" smtClean="0">
                <a:latin typeface="Arial" pitchFamily="34" charset="0"/>
              </a:rPr>
              <a:t>th</a:t>
            </a:r>
            <a:r>
              <a:rPr lang="en-US" altLang="en-US" baseline="0" smtClean="0">
                <a:latin typeface="Arial" pitchFamily="34" charset="0"/>
              </a:rPr>
              <a:t> </a:t>
            </a:r>
            <a:r>
              <a:rPr lang="en-US" altLang="en-US" baseline="0" dirty="0" smtClean="0">
                <a:latin typeface="Arial" pitchFamily="34" charset="0"/>
              </a:rPr>
              <a:t>of the original nomination</a:t>
            </a:r>
            <a:endParaRPr lang="en-US" altLang="en-US" dirty="0" smtClean="0">
              <a:latin typeface="Arial" pitchFamily="34" charset="0"/>
            </a:endParaRPr>
          </a:p>
        </p:txBody>
      </p:sp>
      <p:sp>
        <p:nvSpPr>
          <p:cNvPr id="826372" name="Slide Number Placeholder 3"/>
          <p:cNvSpPr>
            <a:spLocks noGrp="1"/>
          </p:cNvSpPr>
          <p:nvPr>
            <p:ph type="sldNum" sz="quarter" idx="5"/>
          </p:nvPr>
        </p:nvSpPr>
        <p:spPr>
          <a:noFill/>
        </p:spPr>
        <p:txBody>
          <a:bodyPr/>
          <a:lstStyle>
            <a:lvl1pPr defTabSz="881063" eaLnBrk="0" hangingPunct="0">
              <a:defRPr sz="2800" b="1">
                <a:solidFill>
                  <a:schemeClr val="tx1"/>
                </a:solidFill>
                <a:latin typeface="Arial" pitchFamily="34" charset="0"/>
                <a:ea typeface="MS PGothic" pitchFamily="34" charset="-128"/>
              </a:defRPr>
            </a:lvl1pPr>
            <a:lvl2pPr marL="742950" indent="-285750" defTabSz="881063" eaLnBrk="0" hangingPunct="0">
              <a:defRPr sz="2800" b="1">
                <a:solidFill>
                  <a:schemeClr val="tx1"/>
                </a:solidFill>
                <a:latin typeface="Arial" pitchFamily="34" charset="0"/>
                <a:ea typeface="MS PGothic" pitchFamily="34" charset="-128"/>
              </a:defRPr>
            </a:lvl2pPr>
            <a:lvl3pPr marL="1143000" indent="-228600" defTabSz="881063" eaLnBrk="0" hangingPunct="0">
              <a:defRPr sz="2800" b="1">
                <a:solidFill>
                  <a:schemeClr val="tx1"/>
                </a:solidFill>
                <a:latin typeface="Arial" pitchFamily="34" charset="0"/>
                <a:ea typeface="MS PGothic" pitchFamily="34" charset="-128"/>
              </a:defRPr>
            </a:lvl3pPr>
            <a:lvl4pPr marL="1600200" indent="-228600" defTabSz="881063" eaLnBrk="0" hangingPunct="0">
              <a:defRPr sz="2800" b="1">
                <a:solidFill>
                  <a:schemeClr val="tx1"/>
                </a:solidFill>
                <a:latin typeface="Arial" pitchFamily="34" charset="0"/>
                <a:ea typeface="MS PGothic" pitchFamily="34" charset="-128"/>
              </a:defRPr>
            </a:lvl4pPr>
            <a:lvl5pPr marL="2057400" indent="-228600" defTabSz="881063" eaLnBrk="0" hangingPunct="0">
              <a:defRPr sz="2800" b="1">
                <a:solidFill>
                  <a:schemeClr val="tx1"/>
                </a:solidFill>
                <a:latin typeface="Arial" pitchFamily="34" charset="0"/>
                <a:ea typeface="MS PGothic" pitchFamily="34" charset="-128"/>
              </a:defRPr>
            </a:lvl5pPr>
            <a:lvl6pPr marL="2514600" indent="-228600" defTabSz="881063"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defTabSz="881063"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defTabSz="881063"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defTabSz="881063"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hangingPunct="1"/>
            <a:fld id="{097D39AD-C8A4-4D2D-8317-3F46EF9BDB79}" type="slidenum">
              <a:rPr lang="en-GB" altLang="en-US" sz="1200">
                <a:solidFill>
                  <a:srgbClr val="0079C1"/>
                </a:solidFill>
              </a:rPr>
              <a:pPr eaLnBrk="1" hangingPunct="1"/>
              <a:t>6</a:t>
            </a:fld>
            <a:endParaRPr lang="en-GB" altLang="en-US" sz="1200">
              <a:solidFill>
                <a:srgbClr val="0079C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2"/>
          <p:cNvSpPr>
            <a:spLocks noGrp="1" noRot="1" noChangeAspect="1" noChangeArrowheads="1" noTextEdit="1"/>
          </p:cNvSpPr>
          <p:nvPr>
            <p:ph type="sldImg"/>
          </p:nvPr>
        </p:nvSpPr>
        <p:spPr>
          <a:ln/>
        </p:spPr>
      </p:sp>
      <p:sp>
        <p:nvSpPr>
          <p:cNvPr id="1329155"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Norweign</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Uk</a:t>
            </a:r>
            <a:r>
              <a:rPr lang="en-GB" sz="1200" kern="1200" dirty="0" smtClean="0">
                <a:solidFill>
                  <a:schemeClr val="tx1"/>
                </a:solidFill>
                <a:effectLst/>
                <a:latin typeface="+mn-lt"/>
                <a:ea typeface="+mn-ea"/>
                <a:cs typeface="+mn-cs"/>
              </a:rPr>
              <a:t> CS are up, LNG down from last year (</a:t>
            </a:r>
            <a:r>
              <a:rPr lang="en-GB" sz="1200" kern="1200" dirty="0" err="1" smtClean="0">
                <a:solidFill>
                  <a:schemeClr val="tx1"/>
                </a:solidFill>
                <a:effectLst/>
                <a:latin typeface="+mn-lt"/>
                <a:ea typeface="+mn-ea"/>
                <a:cs typeface="+mn-cs"/>
              </a:rPr>
              <a:t>substancially</a:t>
            </a:r>
            <a:r>
              <a:rPr lang="en-GB" sz="1200" kern="1200" dirty="0" smtClean="0">
                <a:solidFill>
                  <a:schemeClr val="tx1"/>
                </a:solidFill>
                <a:effectLst/>
                <a:latin typeface="+mn-lt"/>
                <a:ea typeface="+mn-ea"/>
                <a:cs typeface="+mn-cs"/>
              </a:rPr>
              <a:t> down) MRS are used to make the difference of LNG)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LNG average flow 17.76mcm/d in the period Apr to 30</a:t>
            </a:r>
            <a:r>
              <a:rPr kumimoji="0" lang="en-US" sz="1200" b="0" i="0" u="none" strike="noStrike" cap="none" normalizeH="0" baseline="3000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th</a:t>
            </a: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Sept 2017 compared to 29.04mcm/d in the same period last year; this relates to increased competition in the LNG market, and therefore a reduction in cargos seen to the UK which drove lower flows.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a:t>
            </a:r>
            <a:r>
              <a:rPr kumimoji="0" lang="en-US" sz="1200" b="0" i="0" u="none" strike="noStrike" cap="none" normalizeH="0" baseline="0" dirty="0" err="1"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Easington</a:t>
            </a: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Terminal has increased from an average flow of 34.30mcm/d in the period Apr to 31</a:t>
            </a:r>
            <a:r>
              <a:rPr kumimoji="0" lang="en-US" sz="1200" b="0" i="0" u="none" strike="noStrike" cap="none" normalizeH="0" baseline="3000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st</a:t>
            </a: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Aug 2016 to an average flow of 41.55mcm in Apr to 31</a:t>
            </a:r>
            <a:r>
              <a:rPr kumimoji="0" lang="en-US" sz="1200" b="0" i="0" u="none" strike="noStrike" cap="none" normalizeH="0" baseline="3000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st</a:t>
            </a: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Aug 2017. This increase has been due to an increase in Norwegian continental shelf flows via </a:t>
            </a:r>
            <a:r>
              <a:rPr kumimoji="0" lang="en-US" sz="1200" b="0" i="0" u="none" strike="noStrike" cap="none" normalizeH="0" baseline="0" dirty="0" err="1"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Langeled</a:t>
            </a: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a:t>
            </a:r>
          </a:p>
          <a:p>
            <a:pPr eaLnBrk="1" hangingPunct="1"/>
            <a:endParaRPr lang="en-US" sz="1200" b="0" dirty="0" smtClean="0">
              <a:solidFill>
                <a:srgbClr val="FF0000"/>
              </a:solidFill>
            </a:endParaRPr>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8</a:t>
            </a:fld>
            <a:endParaRPr lang="en-GB" sz="1200" dirty="0">
              <a:solidFill>
                <a:srgbClr val="0079C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p:spPr>
        <p:txBody>
          <a:bodyPr/>
          <a:lstStyle/>
          <a:p>
            <a:pPr marL="171450" indent="-171450" algn="just" defTabSz="1071532" fontAlgn="base">
              <a:spcBef>
                <a:spcPct val="0"/>
              </a:spcBef>
              <a:spcAft>
                <a:spcPct val="0"/>
              </a:spcAft>
              <a:buFontTx/>
              <a:buChar char="-"/>
              <a:defRPr/>
            </a:pPr>
            <a:r>
              <a:rPr lang="en-GB" dirty="0" smtClean="0"/>
              <a:t>IUK in Export mode – further details shown on the demand slides.</a:t>
            </a:r>
          </a:p>
          <a:p>
            <a:pPr marL="171450" indent="-171450" algn="just" defTabSz="1071532" fontAlgn="base">
              <a:spcBef>
                <a:spcPct val="0"/>
              </a:spcBef>
              <a:spcAft>
                <a:spcPct val="0"/>
              </a:spcAft>
              <a:buFontTx/>
              <a:buChar char="-"/>
              <a:defRPr/>
            </a:pPr>
            <a:endParaRPr lang="en-GB" dirty="0" smtClean="0"/>
          </a:p>
          <a:p>
            <a:pPr marL="171450" marR="0" lvl="0" indent="-171450" algn="just" defTabSz="1071532" rtl="0" eaLnBrk="1" fontAlgn="base" latinLnBrk="0" hangingPunct="1">
              <a:lnSpc>
                <a:spcPct val="100000"/>
              </a:lnSpc>
              <a:spcBef>
                <a:spcPct val="0"/>
              </a:spcBef>
              <a:spcAft>
                <a:spcPct val="0"/>
              </a:spcAft>
              <a:buClrTx/>
              <a:buSzTx/>
              <a:buFontTx/>
              <a:buChar char="-"/>
              <a:tabLst/>
              <a:defRPr/>
            </a:pPr>
            <a:r>
              <a:rPr kumimoji="0" lang="en-US" sz="1200" b="0" i="0" u="none" strike="noStrike" cap="none" normalizeH="0" baseline="0" dirty="0" err="1"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Bacton</a:t>
            </a: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Interconnector average Imports &lt;1mcm/d in the period Apr to 30</a:t>
            </a:r>
            <a:r>
              <a:rPr kumimoji="0" lang="en-US" sz="1200" b="0" i="0" u="none" strike="noStrike" cap="none" normalizeH="0" baseline="3000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th</a:t>
            </a: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Sept 2017 compared to 3.0mcm/d in the period Apr to 30</a:t>
            </a:r>
            <a:r>
              <a:rPr kumimoji="0" lang="en-US" sz="1200" b="0" i="0" u="none" strike="noStrike" cap="none" normalizeH="0" baseline="3000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th</a:t>
            </a:r>
            <a:r>
              <a:rPr kumimoji="0" lang="en-US"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Sept 2017 . Minimal BBL imports were seen during the 2017 period.</a:t>
            </a:r>
          </a:p>
          <a:p>
            <a:pPr marL="0" marR="0" lvl="0" indent="0" algn="just" defTabSz="1071563"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dirty="0" smtClean="0"/>
          </a:p>
        </p:txBody>
      </p:sp>
      <p:sp>
        <p:nvSpPr>
          <p:cNvPr id="485380" name="Slide Number Placeholder 3"/>
          <p:cNvSpPr>
            <a:spLocks noGrp="1"/>
          </p:cNvSpPr>
          <p:nvPr>
            <p:ph type="sldNum" sz="quarter" idx="5"/>
          </p:nvPr>
        </p:nvSpPr>
        <p:spPr>
          <a:noFill/>
        </p:spPr>
        <p:txBody>
          <a:bodyPr/>
          <a:lstStyle>
            <a:lvl1pPr defTabSz="877888" eaLnBrk="0" hangingPunct="0">
              <a:defRPr sz="2800" b="1">
                <a:solidFill>
                  <a:schemeClr val="tx1"/>
                </a:solidFill>
                <a:latin typeface="Arial" pitchFamily="34" charset="0"/>
                <a:ea typeface="ＭＳ Ｐゴシック" pitchFamily="34" charset="-128"/>
              </a:defRPr>
            </a:lvl1pPr>
            <a:lvl2pPr marL="742950" indent="-285750" defTabSz="877888" eaLnBrk="0" hangingPunct="0">
              <a:defRPr sz="2800" b="1">
                <a:solidFill>
                  <a:schemeClr val="tx1"/>
                </a:solidFill>
                <a:latin typeface="Arial" pitchFamily="34" charset="0"/>
                <a:ea typeface="ＭＳ Ｐゴシック" pitchFamily="34" charset="-128"/>
              </a:defRPr>
            </a:lvl2pPr>
            <a:lvl3pPr marL="1143000" indent="-228600" defTabSz="877888" eaLnBrk="0" hangingPunct="0">
              <a:defRPr sz="2800" b="1">
                <a:solidFill>
                  <a:schemeClr val="tx1"/>
                </a:solidFill>
                <a:latin typeface="Arial" pitchFamily="34" charset="0"/>
                <a:ea typeface="ＭＳ Ｐゴシック" pitchFamily="34" charset="-128"/>
              </a:defRPr>
            </a:lvl3pPr>
            <a:lvl4pPr marL="1600200" indent="-228600" defTabSz="877888" eaLnBrk="0" hangingPunct="0">
              <a:defRPr sz="2800" b="1">
                <a:solidFill>
                  <a:schemeClr val="tx1"/>
                </a:solidFill>
                <a:latin typeface="Arial" pitchFamily="34" charset="0"/>
                <a:ea typeface="ＭＳ Ｐゴシック" pitchFamily="34" charset="-128"/>
              </a:defRPr>
            </a:lvl4pPr>
            <a:lvl5pPr marL="2057400" indent="-228600" defTabSz="877888" eaLnBrk="0" hangingPunct="0">
              <a:defRPr sz="2800" b="1">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BF4A3152-4B0C-4CD3-9F6D-35141DE80BE7}" type="slidenum">
              <a:rPr lang="en-GB" sz="1200">
                <a:solidFill>
                  <a:srgbClr val="0079C1"/>
                </a:solidFill>
              </a:rPr>
              <a:pPr eaLnBrk="1" hangingPunct="1"/>
              <a:t>9</a:t>
            </a:fld>
            <a:endParaRPr lang="en-GB" sz="1200" dirty="0">
              <a:solidFill>
                <a:srgbClr val="0079C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6.xml"/><Relationship Id="rId6" Type="http://schemas.openxmlformats.org/officeDocument/2006/relationships/image" Target="../media/image11.jpeg"/><Relationship Id="rId5" Type="http://schemas.openxmlformats.org/officeDocument/2006/relationships/hyperlink" Target="https://www.google.co.uk/imgres?imgurl&amp;imgrefurl=http://www.wkrb13.com/markets/232174/credit-suisse-reiterates-outperform-rating-for-national-grid-ng-3/&amp;h=0&amp;w=0&amp;sz=1&amp;tbnid=KO2oNWUPCOXsMM&amp;tbnh=144&amp;tbnw=349&amp;zoom=1&amp;docid=or_eFXGUow2vMM&amp;ei=EKPXUuq0PKahsQTPwIGYAw&amp;ved=0CAIQsCUoAA" TargetMode="External"/><Relationship Id="rId4" Type="http://schemas.openxmlformats.org/officeDocument/2006/relationships/image" Target="../media/image14.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7.xml"/><Relationship Id="rId6" Type="http://schemas.openxmlformats.org/officeDocument/2006/relationships/image" Target="../media/image11.jpeg"/><Relationship Id="rId5" Type="http://schemas.openxmlformats.org/officeDocument/2006/relationships/hyperlink" Target="https://www.google.co.uk/imgres?imgurl&amp;imgrefurl=http://www.wkrb13.com/markets/232174/credit-suisse-reiterates-outperform-rating-for-national-grid-ng-3/&amp;h=0&amp;w=0&amp;sz=1&amp;tbnid=KO2oNWUPCOXsMM&amp;tbnh=144&amp;tbnw=349&amp;zoom=1&amp;docid=or_eFXGUow2vMM&amp;ei=EKPXUuq0PKahsQTPwIGYAw&amp;ved=0CAIQsCUoAA" TargetMode="External"/><Relationship Id="rId4" Type="http://schemas.openxmlformats.org/officeDocument/2006/relationships/image" Target="../media/image14.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9.xml"/><Relationship Id="rId6" Type="http://schemas.openxmlformats.org/officeDocument/2006/relationships/image" Target="../media/image11.jpeg"/><Relationship Id="rId5" Type="http://schemas.openxmlformats.org/officeDocument/2006/relationships/hyperlink" Target="https://www.google.co.uk/imgres?imgurl&amp;imgrefurl=http://www.wkrb13.com/markets/232174/credit-suisse-reiterates-outperform-rating-for-national-grid-ng-3/&amp;h=0&amp;w=0&amp;sz=1&amp;tbnid=KO2oNWUPCOXsMM&amp;tbnh=144&amp;tbnw=349&amp;zoom=1&amp;docid=or_eFXGUow2vMM&amp;ei=EKPXUuq0PKahsQTPwIGYAw&amp;ved=0CAIQsCUoAA" TargetMode="External"/><Relationship Id="rId4" Type="http://schemas.openxmlformats.org/officeDocument/2006/relationships/image" Target="../media/image14.png"/></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4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3.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solidFill>
                  <a:prstClr val="black">
                    <a:tint val="75000"/>
                  </a:prstClr>
                </a:solidFill>
              </a:defRPr>
            </a:lvl1pPr>
          </a:lstStyle>
          <a:p>
            <a:pPr>
              <a:defRPr/>
            </a:pPr>
            <a:fld id="{4F0E4FD1-50CB-4CCA-A323-148ED30BCB1B}" type="datetimeFigureOut">
              <a:rPr lang="en-GB"/>
              <a:pPr>
                <a:defRPr/>
              </a:pPr>
              <a:t>19/10/2017</a:t>
            </a:fld>
            <a:endParaRPr lang="en-GB"/>
          </a:p>
        </p:txBody>
      </p:sp>
      <p:sp>
        <p:nvSpPr>
          <p:cNvPr id="6"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GB"/>
          </a:p>
        </p:txBody>
      </p:sp>
      <p:sp>
        <p:nvSpPr>
          <p:cNvPr id="7"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6A0B320C-D0B0-4CD7-A218-983085662821}" type="slidenum">
              <a:rPr lang="en-GB"/>
              <a:pPr>
                <a:defRPr/>
              </a:pPr>
              <a:t>‹#›</a:t>
            </a:fld>
            <a:endParaRPr lang="en-GB"/>
          </a:p>
        </p:txBody>
      </p:sp>
    </p:spTree>
    <p:extLst>
      <p:ext uri="{BB962C8B-B14F-4D97-AF65-F5344CB8AC3E}">
        <p14:creationId xmlns:p14="http://schemas.microsoft.com/office/powerpoint/2010/main" val="388985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E173482-DFC5-4C3A-81E8-A86ECFB1840B}"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05ACE9-ADD1-4F2E-B061-D8EF8D80E9D8}" type="slidenum">
              <a:rPr lang="en-US"/>
              <a:pPr>
                <a:defRPr/>
              </a:pPr>
              <a:t>‹#›</a:t>
            </a:fld>
            <a:endParaRPr lang="en-US"/>
          </a:p>
        </p:txBody>
      </p:sp>
    </p:spTree>
    <p:extLst>
      <p:ext uri="{BB962C8B-B14F-4D97-AF65-F5344CB8AC3E}">
        <p14:creationId xmlns:p14="http://schemas.microsoft.com/office/powerpoint/2010/main" val="2498559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p:txBody>
          <a:bodyPr/>
          <a:lstStyle>
            <a:lvl1pPr>
              <a:defRPr>
                <a:solidFill>
                  <a:srgbClr val="000000"/>
                </a:solidFill>
              </a:defRPr>
            </a:lvl1pPr>
          </a:lstStyle>
          <a:p>
            <a:pPr>
              <a:defRPr/>
            </a:pPr>
            <a:fld id="{F46F8A4F-7D1B-4A48-A634-7950D66B3336}" type="datetime1">
              <a:rPr lang="en-US"/>
              <a:pPr>
                <a:defRPr/>
              </a:pPr>
              <a:t>10/19/2017</a:t>
            </a:fld>
            <a:endParaRPr lang="en-US" dirty="0"/>
          </a:p>
        </p:txBody>
      </p:sp>
      <p:sp>
        <p:nvSpPr>
          <p:cNvPr id="8"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a:defRPr>
                <a:solidFill>
                  <a:srgbClr val="000000"/>
                </a:solidFill>
              </a:defRPr>
            </a:lvl1pPr>
          </a:lstStyle>
          <a:p>
            <a:pPr>
              <a:defRPr/>
            </a:pPr>
            <a:fld id="{BE077EF3-F56F-4376-8A5C-DA594E8C2877}" type="slidenum">
              <a:rPr lang="en-US"/>
              <a:pPr>
                <a:defRPr/>
              </a:pPr>
              <a:t>‹#›</a:t>
            </a:fld>
            <a:endParaRPr lang="en-US" dirty="0"/>
          </a:p>
        </p:txBody>
      </p:sp>
    </p:spTree>
    <p:extLst>
      <p:ext uri="{BB962C8B-B14F-4D97-AF65-F5344CB8AC3E}">
        <p14:creationId xmlns:p14="http://schemas.microsoft.com/office/powerpoint/2010/main" val="31920462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p:txBody>
          <a:bodyPr/>
          <a:lstStyle>
            <a:lvl1pPr>
              <a:defRPr>
                <a:solidFill>
                  <a:srgbClr val="000000"/>
                </a:solidFill>
              </a:defRPr>
            </a:lvl1pPr>
          </a:lstStyle>
          <a:p>
            <a:pPr>
              <a:defRPr/>
            </a:pPr>
            <a:fld id="{519C7434-A7FD-4768-A431-4107EBBBCFA7}" type="datetime1">
              <a:rPr lang="en-US"/>
              <a:pPr>
                <a:defRPr/>
              </a:pPr>
              <a:t>10/19/2017</a:t>
            </a:fld>
            <a:endParaRPr lang="en-US" dirty="0"/>
          </a:p>
        </p:txBody>
      </p:sp>
      <p:sp>
        <p:nvSpPr>
          <p:cNvPr id="4"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a:defRPr>
                <a:solidFill>
                  <a:srgbClr val="000000"/>
                </a:solidFill>
              </a:defRPr>
            </a:lvl1pPr>
          </a:lstStyle>
          <a:p>
            <a:pPr>
              <a:defRPr/>
            </a:pPr>
            <a:fld id="{3521646F-135F-47A2-997C-BBC528B3D9B7}" type="slidenum">
              <a:rPr lang="en-US"/>
              <a:pPr>
                <a:defRPr/>
              </a:pPr>
              <a:t>‹#›</a:t>
            </a:fld>
            <a:endParaRPr lang="en-US" dirty="0"/>
          </a:p>
        </p:txBody>
      </p:sp>
    </p:spTree>
    <p:extLst>
      <p:ext uri="{BB962C8B-B14F-4D97-AF65-F5344CB8AC3E}">
        <p14:creationId xmlns:p14="http://schemas.microsoft.com/office/powerpoint/2010/main" val="2473602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solidFill>
                  <a:srgbClr val="000000"/>
                </a:solidFill>
              </a:defRPr>
            </a:lvl1pPr>
          </a:lstStyle>
          <a:p>
            <a:pPr>
              <a:defRPr/>
            </a:pPr>
            <a:fld id="{23B37F73-00DE-4DBB-BB51-75F88701FE72}" type="datetime1">
              <a:rPr lang="en-US"/>
              <a:pPr>
                <a:defRPr/>
              </a:pPr>
              <a:t>10/19/2017</a:t>
            </a:fld>
            <a:endParaRPr lang="en-US" dirty="0"/>
          </a:p>
        </p:txBody>
      </p:sp>
      <p:sp>
        <p:nvSpPr>
          <p:cNvPr id="3"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a:defRPr>
                <a:solidFill>
                  <a:srgbClr val="000000"/>
                </a:solidFill>
              </a:defRPr>
            </a:lvl1pPr>
          </a:lstStyle>
          <a:p>
            <a:pPr>
              <a:defRPr/>
            </a:pPr>
            <a:fld id="{C171216B-2AA4-46AD-B269-CC0FEBD14240}" type="slidenum">
              <a:rPr lang="en-US"/>
              <a:pPr>
                <a:defRPr/>
              </a:pPr>
              <a:t>‹#›</a:t>
            </a:fld>
            <a:endParaRPr lang="en-US" dirty="0"/>
          </a:p>
        </p:txBody>
      </p:sp>
    </p:spTree>
    <p:extLst>
      <p:ext uri="{BB962C8B-B14F-4D97-AF65-F5344CB8AC3E}">
        <p14:creationId xmlns:p14="http://schemas.microsoft.com/office/powerpoint/2010/main" val="9710193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fld id="{07A0C5B7-76D7-43F9-A65A-67A3D902A0FA}" type="datetime1">
              <a:rPr lang="en-US"/>
              <a:pPr>
                <a:defRPr/>
              </a:pPr>
              <a:t>10/19/2017</a:t>
            </a:fld>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689B2354-FEF0-42CE-A193-66B95C108D87}" type="slidenum">
              <a:rPr lang="en-US"/>
              <a:pPr>
                <a:defRPr/>
              </a:pPr>
              <a:t>‹#›</a:t>
            </a:fld>
            <a:endParaRPr lang="en-US" dirty="0"/>
          </a:p>
        </p:txBody>
      </p:sp>
    </p:spTree>
    <p:extLst>
      <p:ext uri="{BB962C8B-B14F-4D97-AF65-F5344CB8AC3E}">
        <p14:creationId xmlns:p14="http://schemas.microsoft.com/office/powerpoint/2010/main" val="11989315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fld id="{BAE4BCF4-1C4A-4C69-8356-470390E271A5}" type="datetime1">
              <a:rPr lang="en-US"/>
              <a:pPr>
                <a:defRPr/>
              </a:pPr>
              <a:t>10/19/2017</a:t>
            </a:fld>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FF161170-CC72-4AE2-927C-72C64A7C21C5}" type="slidenum">
              <a:rPr lang="en-US"/>
              <a:pPr>
                <a:defRPr/>
              </a:pPr>
              <a:t>‹#›</a:t>
            </a:fld>
            <a:endParaRPr lang="en-US" dirty="0"/>
          </a:p>
        </p:txBody>
      </p:sp>
    </p:spTree>
    <p:extLst>
      <p:ext uri="{BB962C8B-B14F-4D97-AF65-F5344CB8AC3E}">
        <p14:creationId xmlns:p14="http://schemas.microsoft.com/office/powerpoint/2010/main" val="29017641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fld id="{36B1E854-81A2-4461-99BA-C98F06802CEB}" type="datetime1">
              <a:rPr lang="en-US"/>
              <a:pPr>
                <a:defRPr/>
              </a:pPr>
              <a:t>10/19/2017</a:t>
            </a:fld>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4D390510-A801-4BB9-B707-B523F4BED886}" type="slidenum">
              <a:rPr lang="en-US"/>
              <a:pPr>
                <a:defRPr/>
              </a:pPr>
              <a:t>‹#›</a:t>
            </a:fld>
            <a:endParaRPr lang="en-US" dirty="0"/>
          </a:p>
        </p:txBody>
      </p:sp>
    </p:spTree>
    <p:extLst>
      <p:ext uri="{BB962C8B-B14F-4D97-AF65-F5344CB8AC3E}">
        <p14:creationId xmlns:p14="http://schemas.microsoft.com/office/powerpoint/2010/main" val="16449244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fld id="{972CFF0A-1CD7-4ABE-9EAE-F8305C2B9EC5}" type="datetime1">
              <a:rPr lang="en-US"/>
              <a:pPr>
                <a:defRPr/>
              </a:pPr>
              <a:t>10/19/2017</a:t>
            </a:fld>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76AC2C0D-BB0F-4DCA-98C8-EC39B720A784}" type="slidenum">
              <a:rPr lang="en-US"/>
              <a:pPr>
                <a:defRPr/>
              </a:pPr>
              <a:t>‹#›</a:t>
            </a:fld>
            <a:endParaRPr lang="en-US" dirty="0"/>
          </a:p>
        </p:txBody>
      </p:sp>
    </p:spTree>
    <p:extLst>
      <p:ext uri="{BB962C8B-B14F-4D97-AF65-F5344CB8AC3E}">
        <p14:creationId xmlns:p14="http://schemas.microsoft.com/office/powerpoint/2010/main" val="36182143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0000"/>
              </a:solidFill>
            </a:endParaRPr>
          </a:p>
        </p:txBody>
      </p:sp>
      <p:pic>
        <p:nvPicPr>
          <p:cNvPr id="5" name="Picture 7"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smtClean="0"/>
              <a:t>Click to edit Master title style</a:t>
            </a:r>
          </a:p>
        </p:txBody>
      </p:sp>
      <p:sp>
        <p:nvSpPr>
          <p:cNvPr id="101380"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9236683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fld id="{081FD916-8530-479D-964A-1F47DCB92C6E}" type="datetime1">
              <a:rPr lang="en-US"/>
              <a:pPr>
                <a:defRPr/>
              </a:pPr>
              <a:t>10/19/2017</a:t>
            </a:fld>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6E147828-7EB8-48DA-AB26-4761693B3106}" type="slidenum">
              <a:rPr lang="en-US"/>
              <a:pPr>
                <a:defRPr/>
              </a:pPr>
              <a:t>‹#›</a:t>
            </a:fld>
            <a:endParaRPr lang="en-US" dirty="0"/>
          </a:p>
        </p:txBody>
      </p:sp>
    </p:spTree>
    <p:extLst>
      <p:ext uri="{BB962C8B-B14F-4D97-AF65-F5344CB8AC3E}">
        <p14:creationId xmlns:p14="http://schemas.microsoft.com/office/powerpoint/2010/main" val="38055975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fld id="{3CAFB30A-F030-4ADC-BE76-2B83EE891590}" type="datetime1">
              <a:rPr lang="en-US"/>
              <a:pPr>
                <a:defRPr/>
              </a:pPr>
              <a:t>10/19/2017</a:t>
            </a:fld>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8879E7AF-43F2-42B7-8C35-3B3B2EF3172F}" type="slidenum">
              <a:rPr lang="en-US"/>
              <a:pPr>
                <a:defRPr/>
              </a:pPr>
              <a:t>‹#›</a:t>
            </a:fld>
            <a:endParaRPr lang="en-US" dirty="0"/>
          </a:p>
        </p:txBody>
      </p:sp>
    </p:spTree>
    <p:extLst>
      <p:ext uri="{BB962C8B-B14F-4D97-AF65-F5344CB8AC3E}">
        <p14:creationId xmlns:p14="http://schemas.microsoft.com/office/powerpoint/2010/main" val="230920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3275752-3648-437E-BEBD-83FD07D88900}"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D50AA2-38CF-4AA3-989C-F22C159C99ED}" type="slidenum">
              <a:rPr lang="en-US"/>
              <a:pPr>
                <a:defRPr/>
              </a:pPr>
              <a:t>‹#›</a:t>
            </a:fld>
            <a:endParaRPr lang="en-US"/>
          </a:p>
        </p:txBody>
      </p:sp>
    </p:spTree>
    <p:extLst>
      <p:ext uri="{BB962C8B-B14F-4D97-AF65-F5344CB8AC3E}">
        <p14:creationId xmlns:p14="http://schemas.microsoft.com/office/powerpoint/2010/main" val="8840839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fld id="{C8B5EDB0-F94C-4CF7-A693-DC0AB1F7BD53}" type="datetime1">
              <a:rPr lang="en-US"/>
              <a:pPr>
                <a:defRPr/>
              </a:pPr>
              <a:t>10/19/2017</a:t>
            </a:fld>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22ADB6CB-4618-479D-BDB5-FEEE36393C97}" type="slidenum">
              <a:rPr lang="en-US"/>
              <a:pPr>
                <a:defRPr/>
              </a:pPr>
              <a:t>‹#›</a:t>
            </a:fld>
            <a:endParaRPr lang="en-US" dirty="0"/>
          </a:p>
        </p:txBody>
      </p:sp>
    </p:spTree>
    <p:extLst>
      <p:ext uri="{BB962C8B-B14F-4D97-AF65-F5344CB8AC3E}">
        <p14:creationId xmlns:p14="http://schemas.microsoft.com/office/powerpoint/2010/main" val="31732156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p:txBody>
          <a:bodyPr/>
          <a:lstStyle>
            <a:lvl1pPr>
              <a:defRPr>
                <a:solidFill>
                  <a:srgbClr val="000000"/>
                </a:solidFill>
              </a:defRPr>
            </a:lvl1pPr>
          </a:lstStyle>
          <a:p>
            <a:pPr>
              <a:defRPr/>
            </a:pPr>
            <a:fld id="{2C858D44-7407-4B76-A4D6-AE37E34C7687}" type="datetime1">
              <a:rPr lang="en-US"/>
              <a:pPr>
                <a:defRPr/>
              </a:pPr>
              <a:t>10/19/2017</a:t>
            </a:fld>
            <a:endParaRPr lang="en-US" dirty="0"/>
          </a:p>
        </p:txBody>
      </p:sp>
      <p:sp>
        <p:nvSpPr>
          <p:cNvPr id="8"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a:defRPr>
                <a:solidFill>
                  <a:srgbClr val="000000"/>
                </a:solidFill>
              </a:defRPr>
            </a:lvl1pPr>
          </a:lstStyle>
          <a:p>
            <a:pPr>
              <a:defRPr/>
            </a:pPr>
            <a:fld id="{D87B765A-C3B9-4505-8525-85DE82CC160C}" type="slidenum">
              <a:rPr lang="en-US"/>
              <a:pPr>
                <a:defRPr/>
              </a:pPr>
              <a:t>‹#›</a:t>
            </a:fld>
            <a:endParaRPr lang="en-US" dirty="0"/>
          </a:p>
        </p:txBody>
      </p:sp>
    </p:spTree>
    <p:extLst>
      <p:ext uri="{BB962C8B-B14F-4D97-AF65-F5344CB8AC3E}">
        <p14:creationId xmlns:p14="http://schemas.microsoft.com/office/powerpoint/2010/main" val="29359515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p:txBody>
          <a:bodyPr/>
          <a:lstStyle>
            <a:lvl1pPr>
              <a:defRPr>
                <a:solidFill>
                  <a:srgbClr val="000000"/>
                </a:solidFill>
              </a:defRPr>
            </a:lvl1pPr>
          </a:lstStyle>
          <a:p>
            <a:pPr>
              <a:defRPr/>
            </a:pPr>
            <a:fld id="{B725A5E7-F39D-4F05-828E-85DC91EBB49E}" type="datetime1">
              <a:rPr lang="en-US"/>
              <a:pPr>
                <a:defRPr/>
              </a:pPr>
              <a:t>10/19/2017</a:t>
            </a:fld>
            <a:endParaRPr lang="en-US" dirty="0"/>
          </a:p>
        </p:txBody>
      </p:sp>
      <p:sp>
        <p:nvSpPr>
          <p:cNvPr id="4"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a:defRPr>
                <a:solidFill>
                  <a:srgbClr val="000000"/>
                </a:solidFill>
              </a:defRPr>
            </a:lvl1pPr>
          </a:lstStyle>
          <a:p>
            <a:pPr>
              <a:defRPr/>
            </a:pPr>
            <a:fld id="{C4696742-C89E-470E-9DCE-FAC538BC4094}" type="slidenum">
              <a:rPr lang="en-US"/>
              <a:pPr>
                <a:defRPr/>
              </a:pPr>
              <a:t>‹#›</a:t>
            </a:fld>
            <a:endParaRPr lang="en-US" dirty="0"/>
          </a:p>
        </p:txBody>
      </p:sp>
    </p:spTree>
    <p:extLst>
      <p:ext uri="{BB962C8B-B14F-4D97-AF65-F5344CB8AC3E}">
        <p14:creationId xmlns:p14="http://schemas.microsoft.com/office/powerpoint/2010/main" val="22190647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solidFill>
                  <a:srgbClr val="000000"/>
                </a:solidFill>
              </a:defRPr>
            </a:lvl1pPr>
          </a:lstStyle>
          <a:p>
            <a:pPr>
              <a:defRPr/>
            </a:pPr>
            <a:fld id="{6C6051AC-6BB1-4E9D-9273-553C1748D402}" type="datetime1">
              <a:rPr lang="en-US"/>
              <a:pPr>
                <a:defRPr/>
              </a:pPr>
              <a:t>10/19/2017</a:t>
            </a:fld>
            <a:endParaRPr lang="en-US" dirty="0"/>
          </a:p>
        </p:txBody>
      </p:sp>
      <p:sp>
        <p:nvSpPr>
          <p:cNvPr id="3"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a:defRPr>
                <a:solidFill>
                  <a:srgbClr val="000000"/>
                </a:solidFill>
              </a:defRPr>
            </a:lvl1pPr>
          </a:lstStyle>
          <a:p>
            <a:pPr>
              <a:defRPr/>
            </a:pPr>
            <a:fld id="{8D44C03D-350A-43CD-9B69-FCDC0776F6DB}" type="slidenum">
              <a:rPr lang="en-US"/>
              <a:pPr>
                <a:defRPr/>
              </a:pPr>
              <a:t>‹#›</a:t>
            </a:fld>
            <a:endParaRPr lang="en-US" dirty="0"/>
          </a:p>
        </p:txBody>
      </p:sp>
    </p:spTree>
    <p:extLst>
      <p:ext uri="{BB962C8B-B14F-4D97-AF65-F5344CB8AC3E}">
        <p14:creationId xmlns:p14="http://schemas.microsoft.com/office/powerpoint/2010/main" val="6334792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fld id="{9C8AEC83-EC4A-48BE-AF08-21FDF8736E82}" type="datetime1">
              <a:rPr lang="en-US"/>
              <a:pPr>
                <a:defRPr/>
              </a:pPr>
              <a:t>10/19/2017</a:t>
            </a:fld>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1FF24414-920B-458B-B383-76FB795FDB09}" type="slidenum">
              <a:rPr lang="en-US"/>
              <a:pPr>
                <a:defRPr/>
              </a:pPr>
              <a:t>‹#›</a:t>
            </a:fld>
            <a:endParaRPr lang="en-US" dirty="0"/>
          </a:p>
        </p:txBody>
      </p:sp>
    </p:spTree>
    <p:extLst>
      <p:ext uri="{BB962C8B-B14F-4D97-AF65-F5344CB8AC3E}">
        <p14:creationId xmlns:p14="http://schemas.microsoft.com/office/powerpoint/2010/main" val="30925751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fld id="{2A6FB25D-0915-447C-BFFE-D97D361B220B}" type="datetime1">
              <a:rPr lang="en-US"/>
              <a:pPr>
                <a:defRPr/>
              </a:pPr>
              <a:t>10/19/2017</a:t>
            </a:fld>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A8B5973D-0E8F-468B-8732-D820DF4E2C0E}" type="slidenum">
              <a:rPr lang="en-US"/>
              <a:pPr>
                <a:defRPr/>
              </a:pPr>
              <a:t>‹#›</a:t>
            </a:fld>
            <a:endParaRPr lang="en-US" dirty="0"/>
          </a:p>
        </p:txBody>
      </p:sp>
    </p:spTree>
    <p:extLst>
      <p:ext uri="{BB962C8B-B14F-4D97-AF65-F5344CB8AC3E}">
        <p14:creationId xmlns:p14="http://schemas.microsoft.com/office/powerpoint/2010/main" val="1472559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fld id="{E2E22BAD-2F5B-405A-98AF-5A895E40544C}" type="datetime1">
              <a:rPr lang="en-US"/>
              <a:pPr>
                <a:defRPr/>
              </a:pPr>
              <a:t>10/19/2017</a:t>
            </a:fld>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2E0B9897-0C8A-4EDA-95BA-D51A32E594C3}" type="slidenum">
              <a:rPr lang="en-US"/>
              <a:pPr>
                <a:defRPr/>
              </a:pPr>
              <a:t>‹#›</a:t>
            </a:fld>
            <a:endParaRPr lang="en-US" dirty="0"/>
          </a:p>
        </p:txBody>
      </p:sp>
    </p:spTree>
    <p:extLst>
      <p:ext uri="{BB962C8B-B14F-4D97-AF65-F5344CB8AC3E}">
        <p14:creationId xmlns:p14="http://schemas.microsoft.com/office/powerpoint/2010/main" val="41705406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fld id="{68117155-3B39-40E4-B266-B22FB72AB02C}" type="datetime1">
              <a:rPr lang="en-US"/>
              <a:pPr>
                <a:defRPr/>
              </a:pPr>
              <a:t>10/19/2017</a:t>
            </a:fld>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0294CE5C-B8C4-46B7-9AF8-F5C4ED6CBC23}" type="slidenum">
              <a:rPr lang="en-US"/>
              <a:pPr>
                <a:defRPr/>
              </a:pPr>
              <a:t>‹#›</a:t>
            </a:fld>
            <a:endParaRPr lang="en-US" dirty="0"/>
          </a:p>
        </p:txBody>
      </p:sp>
    </p:spTree>
    <p:extLst>
      <p:ext uri="{BB962C8B-B14F-4D97-AF65-F5344CB8AC3E}">
        <p14:creationId xmlns:p14="http://schemas.microsoft.com/office/powerpoint/2010/main" val="42402782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dirty="0" smtClean="0">
                <a:solidFill>
                  <a:srgbClr val="000000"/>
                </a:solidFill>
                <a:cs typeface="Arial" pitchFamily="34" charset="0"/>
              </a:rPr>
              <a:t>Place your chosen image here. The four corners must just cover the arrow tips. For covers, the three pictures should be the same size and in a straight line.   </a:t>
            </a:r>
            <a:endParaRPr lang="en-GB" dirty="0" smtClean="0">
              <a:cs typeface="Arial" pitchFamily="34" charset="0"/>
            </a:endParaRPr>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1918270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4B598F98-23D0-477A-BA98-F498E2E78547}"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277CB091-3623-4DBA-A08F-3CC469DE7B28}" type="slidenum">
              <a:rPr lang="en-US"/>
              <a:pPr>
                <a:defRPr/>
              </a:pPr>
              <a:t>‹#›</a:t>
            </a:fld>
            <a:endParaRPr lang="en-US" dirty="0"/>
          </a:p>
        </p:txBody>
      </p:sp>
    </p:spTree>
    <p:extLst>
      <p:ext uri="{BB962C8B-B14F-4D97-AF65-F5344CB8AC3E}">
        <p14:creationId xmlns:p14="http://schemas.microsoft.com/office/powerpoint/2010/main" val="1853237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dirty="0">
              <a:solidFill>
                <a:srgbClr val="0079C1"/>
              </a:solidFill>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dirty="0">
              <a:solidFill>
                <a:srgbClr val="0079C1"/>
              </a:solidFill>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dirty="0">
              <a:solidFill>
                <a:srgbClr val="0079C1"/>
              </a:solidFill>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dirty="0">
              <a:solidFill>
                <a:srgbClr val="0079C1"/>
              </a:solidFill>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dirty="0">
              <a:solidFill>
                <a:srgbClr val="0079C1"/>
              </a:solidFill>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80" charset="-128"/>
              </a:defRPr>
            </a:lvl1pPr>
            <a:lvl2pPr marL="742950" indent="-285750" eaLnBrk="0" hangingPunct="0">
              <a:defRPr sz="2800" b="1">
                <a:solidFill>
                  <a:srgbClr val="0079C1"/>
                </a:solidFill>
                <a:latin typeface="Arial" charset="0"/>
                <a:ea typeface="ＭＳ Ｐゴシック" pitchFamily="-80" charset="-128"/>
              </a:defRPr>
            </a:lvl2pPr>
            <a:lvl3pPr marL="1143000" indent="-228600" eaLnBrk="0" hangingPunct="0">
              <a:defRPr sz="2800" b="1">
                <a:solidFill>
                  <a:srgbClr val="0079C1"/>
                </a:solidFill>
                <a:latin typeface="Arial" charset="0"/>
                <a:ea typeface="ＭＳ Ｐゴシック" pitchFamily="-80" charset="-128"/>
              </a:defRPr>
            </a:lvl3pPr>
            <a:lvl4pPr marL="1600200" indent="-228600" eaLnBrk="0" hangingPunct="0">
              <a:defRPr sz="2800" b="1">
                <a:solidFill>
                  <a:srgbClr val="0079C1"/>
                </a:solidFill>
                <a:latin typeface="Arial" charset="0"/>
                <a:ea typeface="ＭＳ Ｐゴシック" pitchFamily="-80" charset="-128"/>
              </a:defRPr>
            </a:lvl4pPr>
            <a:lvl5pPr marL="2057400" indent="-228600" eaLnBrk="0" hangingPunct="0">
              <a:defRPr sz="2800" b="1">
                <a:solidFill>
                  <a:srgbClr val="0079C1"/>
                </a:solidFill>
                <a:latin typeface="Arial" charset="0"/>
                <a:ea typeface="ＭＳ Ｐゴシック" pitchFamily="-80"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80"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80"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80"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80" charset="-128"/>
              </a:defRPr>
            </a:lvl9pPr>
          </a:lstStyle>
          <a:p>
            <a:pPr eaLnBrk="1" fontAlgn="base" hangingPunct="1">
              <a:spcBef>
                <a:spcPct val="0"/>
              </a:spcBef>
              <a:spcAft>
                <a:spcPct val="0"/>
              </a:spcAft>
              <a:defRPr/>
            </a:pPr>
            <a:r>
              <a:rPr lang="en-GB" sz="1000" dirty="0" smtClean="0">
                <a:solidFill>
                  <a:srgbClr val="000000"/>
                </a:solidFill>
              </a:rPr>
              <a:t>Place your chosen image here. The four corners must just cover the arrow tips. For covers, the three pictures should be the same size and in a straight line.   </a:t>
            </a:r>
            <a:endParaRPr lang="en-GB" dirty="0" smtClean="0"/>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084552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05DC3785-989F-49DB-A1EB-36128C77016D}"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5928B0CD-5C19-40F7-8A28-0140E4186270}" type="slidenum">
              <a:rPr lang="en-US"/>
              <a:pPr>
                <a:defRPr/>
              </a:pPr>
              <a:t>‹#›</a:t>
            </a:fld>
            <a:endParaRPr lang="en-US" dirty="0"/>
          </a:p>
        </p:txBody>
      </p:sp>
    </p:spTree>
    <p:extLst>
      <p:ext uri="{BB962C8B-B14F-4D97-AF65-F5344CB8AC3E}">
        <p14:creationId xmlns:p14="http://schemas.microsoft.com/office/powerpoint/2010/main" val="9763940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497E143C-39BB-4374-B08C-C2498E690442}"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E5CF02BF-5E2B-4A18-B592-054D0BDA0FC6}" type="slidenum">
              <a:rPr lang="en-US"/>
              <a:pPr>
                <a:defRPr/>
              </a:pPr>
              <a:t>‹#›</a:t>
            </a:fld>
            <a:endParaRPr lang="en-US" dirty="0"/>
          </a:p>
        </p:txBody>
      </p:sp>
    </p:spTree>
    <p:extLst>
      <p:ext uri="{BB962C8B-B14F-4D97-AF65-F5344CB8AC3E}">
        <p14:creationId xmlns:p14="http://schemas.microsoft.com/office/powerpoint/2010/main" val="6901627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1A7AB521-2508-47E2-BE83-5AEAC41D25D0}" type="datetime1">
              <a:rPr lang="en-US"/>
              <a:pPr>
                <a:defRPr/>
              </a:pPr>
              <a:t>10/19/2017</a:t>
            </a:fld>
            <a:endParaRPr lang="en-US" dirty="0"/>
          </a:p>
        </p:txBody>
      </p:sp>
      <p:sp>
        <p:nvSpPr>
          <p:cNvPr id="8"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EA23E529-C503-4EA5-9AF7-8101DC468570}" type="slidenum">
              <a:rPr lang="en-US"/>
              <a:pPr>
                <a:defRPr/>
              </a:pPr>
              <a:t>‹#›</a:t>
            </a:fld>
            <a:endParaRPr lang="en-US" dirty="0"/>
          </a:p>
        </p:txBody>
      </p:sp>
    </p:spTree>
    <p:extLst>
      <p:ext uri="{BB962C8B-B14F-4D97-AF65-F5344CB8AC3E}">
        <p14:creationId xmlns:p14="http://schemas.microsoft.com/office/powerpoint/2010/main" val="6840912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EFB20E83-CA63-4D26-AEB6-78E1308B64B9}" type="datetime1">
              <a:rPr lang="en-US"/>
              <a:pPr>
                <a:defRPr/>
              </a:pPr>
              <a:t>10/19/2017</a:t>
            </a:fld>
            <a:endParaRPr lang="en-US" dirty="0"/>
          </a:p>
        </p:txBody>
      </p:sp>
      <p:sp>
        <p:nvSpPr>
          <p:cNvPr id="4"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D0B3F644-B0ED-42D6-B98D-8DE5F4B45D89}" type="slidenum">
              <a:rPr lang="en-US"/>
              <a:pPr>
                <a:defRPr/>
              </a:pPr>
              <a:t>‹#›</a:t>
            </a:fld>
            <a:endParaRPr lang="en-US" dirty="0"/>
          </a:p>
        </p:txBody>
      </p:sp>
    </p:spTree>
    <p:extLst>
      <p:ext uri="{BB962C8B-B14F-4D97-AF65-F5344CB8AC3E}">
        <p14:creationId xmlns:p14="http://schemas.microsoft.com/office/powerpoint/2010/main" val="12838388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7D9AFD58-4EAE-45C1-8BDB-8DB57368FE84}" type="datetime1">
              <a:rPr lang="en-US"/>
              <a:pPr>
                <a:defRPr/>
              </a:pPr>
              <a:t>10/19/2017</a:t>
            </a:fld>
            <a:endParaRPr lang="en-US" dirty="0"/>
          </a:p>
        </p:txBody>
      </p:sp>
      <p:sp>
        <p:nvSpPr>
          <p:cNvPr id="3"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3B81F9D1-C9A0-4EAC-9EAB-FF915E83D2F7}" type="slidenum">
              <a:rPr lang="en-US"/>
              <a:pPr>
                <a:defRPr/>
              </a:pPr>
              <a:t>‹#›</a:t>
            </a:fld>
            <a:endParaRPr lang="en-US" dirty="0"/>
          </a:p>
        </p:txBody>
      </p:sp>
    </p:spTree>
    <p:extLst>
      <p:ext uri="{BB962C8B-B14F-4D97-AF65-F5344CB8AC3E}">
        <p14:creationId xmlns:p14="http://schemas.microsoft.com/office/powerpoint/2010/main" val="18708816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652D2C5C-63CA-4E16-A6CD-5BA5DE6D3F6E}"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6CF066DA-DADD-4E5E-8386-FAD3F5D53B0F}" type="slidenum">
              <a:rPr lang="en-US"/>
              <a:pPr>
                <a:defRPr/>
              </a:pPr>
              <a:t>‹#›</a:t>
            </a:fld>
            <a:endParaRPr lang="en-US" dirty="0"/>
          </a:p>
        </p:txBody>
      </p:sp>
    </p:spTree>
    <p:extLst>
      <p:ext uri="{BB962C8B-B14F-4D97-AF65-F5344CB8AC3E}">
        <p14:creationId xmlns:p14="http://schemas.microsoft.com/office/powerpoint/2010/main" val="31544720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7A56DE49-884B-490E-9CAB-11857001AE7D}"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3F76C80B-02DC-4794-BF6C-CB0D0B398DF6}" type="slidenum">
              <a:rPr lang="en-US"/>
              <a:pPr>
                <a:defRPr/>
              </a:pPr>
              <a:t>‹#›</a:t>
            </a:fld>
            <a:endParaRPr lang="en-US" dirty="0"/>
          </a:p>
        </p:txBody>
      </p:sp>
    </p:spTree>
    <p:extLst>
      <p:ext uri="{BB962C8B-B14F-4D97-AF65-F5344CB8AC3E}">
        <p14:creationId xmlns:p14="http://schemas.microsoft.com/office/powerpoint/2010/main" val="30505681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DF3EBE39-F8D3-4124-BE3F-C5A3E36A6D31}"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F76E6E17-B5D8-4454-94AE-12238FE3B1A5}" type="slidenum">
              <a:rPr lang="en-US"/>
              <a:pPr>
                <a:defRPr/>
              </a:pPr>
              <a:t>‹#›</a:t>
            </a:fld>
            <a:endParaRPr lang="en-US" dirty="0"/>
          </a:p>
        </p:txBody>
      </p:sp>
    </p:spTree>
    <p:extLst>
      <p:ext uri="{BB962C8B-B14F-4D97-AF65-F5344CB8AC3E}">
        <p14:creationId xmlns:p14="http://schemas.microsoft.com/office/powerpoint/2010/main" val="39161703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65AC99F4-0AED-454A-8A4E-47199901177D}"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D04D8125-548E-4DF5-94FB-78CB01AF3532}" type="slidenum">
              <a:rPr lang="en-US"/>
              <a:pPr>
                <a:defRPr/>
              </a:pPr>
              <a:t>‹#›</a:t>
            </a:fld>
            <a:endParaRPr lang="en-US" dirty="0"/>
          </a:p>
        </p:txBody>
      </p:sp>
    </p:spTree>
    <p:extLst>
      <p:ext uri="{BB962C8B-B14F-4D97-AF65-F5344CB8AC3E}">
        <p14:creationId xmlns:p14="http://schemas.microsoft.com/office/powerpoint/2010/main" val="39458271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dirty="0" smtClean="0">
                <a:solidFill>
                  <a:srgbClr val="000000"/>
                </a:solidFill>
                <a:cs typeface="Arial" pitchFamily="34" charset="0"/>
              </a:rPr>
              <a:t>Place your chosen image here. The four corners must just cover the arrow tips. For covers, the three pictures should be the same size and in a straight line.   </a:t>
            </a:r>
            <a:endParaRPr lang="en-GB" dirty="0" smtClean="0">
              <a:cs typeface="Arial" pitchFamily="34" charset="0"/>
            </a:endParaRPr>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139646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742D919-5B5B-48E4-BD96-B2AE3D58D625}"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3533B1-81B3-492E-92F3-8E38E87930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27954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fontAlgn="base">
              <a:spcBef>
                <a:spcPct val="50000"/>
              </a:spcBef>
              <a:spcAft>
                <a:spcPct val="0"/>
              </a:spcAft>
              <a:defRPr b="1">
                <a:solidFill>
                  <a:srgbClr val="000000"/>
                </a:solidFill>
                <a:ea typeface="ＭＳ Ｐゴシック" pitchFamily="34" charset="-128"/>
              </a:defRPr>
            </a:lvl1pPr>
          </a:lstStyle>
          <a:p>
            <a:pPr>
              <a:defRPr/>
            </a:pPr>
            <a:fld id="{6D504467-0C5E-492C-B538-27EFE79705D8}" type="datetimeFigureOut">
              <a:rPr lang="en-GB"/>
              <a:pPr>
                <a:defRPr/>
              </a:pPr>
              <a:t>19/10/2017</a:t>
            </a:fld>
            <a:endParaRPr lang="en-GB"/>
          </a:p>
        </p:txBody>
      </p:sp>
      <p:sp>
        <p:nvSpPr>
          <p:cNvPr id="5" name="Rectangle 5"/>
          <p:cNvSpPr>
            <a:spLocks noGrp="1" noChangeArrowheads="1"/>
          </p:cNvSpPr>
          <p:nvPr>
            <p:ph type="ftr" sz="quarter" idx="11"/>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fld id="{29491048-2D0F-436F-B0C0-FF11BA9A25C2}" type="slidenum">
              <a:rPr lang="en-GB"/>
              <a:pPr>
                <a:defRPr/>
              </a:pPr>
              <a:t>‹#›</a:t>
            </a:fld>
            <a:endParaRPr lang="en-GB"/>
          </a:p>
        </p:txBody>
      </p:sp>
    </p:spTree>
    <p:extLst>
      <p:ext uri="{BB962C8B-B14F-4D97-AF65-F5344CB8AC3E}">
        <p14:creationId xmlns:p14="http://schemas.microsoft.com/office/powerpoint/2010/main" val="14372346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fontAlgn="base">
              <a:spcBef>
                <a:spcPct val="50000"/>
              </a:spcBef>
              <a:spcAft>
                <a:spcPct val="0"/>
              </a:spcAft>
              <a:defRPr b="1">
                <a:solidFill>
                  <a:srgbClr val="000000"/>
                </a:solidFill>
                <a:ea typeface="ＭＳ Ｐゴシック" pitchFamily="34" charset="-128"/>
              </a:defRPr>
            </a:lvl1pPr>
          </a:lstStyle>
          <a:p>
            <a:pPr>
              <a:defRPr/>
            </a:pPr>
            <a:fld id="{6D504467-0C5E-492C-B538-27EFE79705D8}" type="datetimeFigureOut">
              <a:rPr lang="en-GB"/>
              <a:pPr>
                <a:defRPr/>
              </a:pPr>
              <a:t>19/10/2017</a:t>
            </a:fld>
            <a:endParaRPr lang="en-GB"/>
          </a:p>
        </p:txBody>
      </p:sp>
      <p:sp>
        <p:nvSpPr>
          <p:cNvPr id="5" name="Rectangle 5"/>
          <p:cNvSpPr>
            <a:spLocks noGrp="1" noChangeArrowheads="1"/>
          </p:cNvSpPr>
          <p:nvPr>
            <p:ph type="ftr" sz="quarter" idx="11"/>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fld id="{8EEEA9F4-81C4-4766-A9A8-23B271C2D646}" type="slidenum">
              <a:rPr lang="en-GB"/>
              <a:pPr>
                <a:defRPr/>
              </a:pPr>
              <a:t>‹#›</a:t>
            </a:fld>
            <a:endParaRPr lang="en-GB"/>
          </a:p>
        </p:txBody>
      </p:sp>
    </p:spTree>
    <p:extLst>
      <p:ext uri="{BB962C8B-B14F-4D97-AF65-F5344CB8AC3E}">
        <p14:creationId xmlns:p14="http://schemas.microsoft.com/office/powerpoint/2010/main" val="15254561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lgn="ctr" fontAlgn="base">
              <a:spcBef>
                <a:spcPct val="50000"/>
              </a:spcBef>
              <a:spcAft>
                <a:spcPct val="0"/>
              </a:spcAft>
              <a:defRPr b="1">
                <a:solidFill>
                  <a:srgbClr val="000000"/>
                </a:solidFill>
                <a:ea typeface="ＭＳ Ｐゴシック" pitchFamily="34" charset="-128"/>
              </a:defRPr>
            </a:lvl1pPr>
          </a:lstStyle>
          <a:p>
            <a:pPr>
              <a:defRPr/>
            </a:pPr>
            <a:fld id="{6D504467-0C5E-492C-B538-27EFE79705D8}" type="datetimeFigureOut">
              <a:rPr lang="en-GB"/>
              <a:pPr>
                <a:defRPr/>
              </a:pPr>
              <a:t>19/10/2017</a:t>
            </a:fld>
            <a:endParaRPr lang="en-GB"/>
          </a:p>
        </p:txBody>
      </p:sp>
      <p:sp>
        <p:nvSpPr>
          <p:cNvPr id="6" name="Rectangle 5"/>
          <p:cNvSpPr>
            <a:spLocks noGrp="1" noChangeArrowheads="1"/>
          </p:cNvSpPr>
          <p:nvPr>
            <p:ph type="ftr" sz="quarter" idx="11"/>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endParaRPr lang="en-GB"/>
          </a:p>
        </p:txBody>
      </p:sp>
      <p:sp>
        <p:nvSpPr>
          <p:cNvPr id="7" name="Rectangle 6"/>
          <p:cNvSpPr>
            <a:spLocks noGrp="1" noChangeArrowheads="1"/>
          </p:cNvSpPr>
          <p:nvPr>
            <p:ph type="sldNum" sz="quarter" idx="12"/>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fld id="{082BCE54-DD59-45C8-A524-C697012F772F}" type="slidenum">
              <a:rPr lang="en-GB"/>
              <a:pPr>
                <a:defRPr/>
              </a:pPr>
              <a:t>‹#›</a:t>
            </a:fld>
            <a:endParaRPr lang="en-GB"/>
          </a:p>
        </p:txBody>
      </p:sp>
    </p:spTree>
    <p:extLst>
      <p:ext uri="{BB962C8B-B14F-4D97-AF65-F5344CB8AC3E}">
        <p14:creationId xmlns:p14="http://schemas.microsoft.com/office/powerpoint/2010/main" val="31051481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fontAlgn="base">
              <a:spcBef>
                <a:spcPct val="50000"/>
              </a:spcBef>
              <a:spcAft>
                <a:spcPct val="0"/>
              </a:spcAft>
              <a:defRPr b="1">
                <a:solidFill>
                  <a:srgbClr val="000000"/>
                </a:solidFill>
                <a:ea typeface="ＭＳ Ｐゴシック" pitchFamily="34" charset="-128"/>
              </a:defRPr>
            </a:lvl1pPr>
          </a:lstStyle>
          <a:p>
            <a:pPr>
              <a:defRPr/>
            </a:pPr>
            <a:fld id="{6D504467-0C5E-492C-B538-27EFE79705D8}" type="datetimeFigureOut">
              <a:rPr lang="en-GB"/>
              <a:pPr>
                <a:defRPr/>
              </a:pPr>
              <a:t>19/10/2017</a:t>
            </a:fld>
            <a:endParaRPr lang="en-GB"/>
          </a:p>
        </p:txBody>
      </p:sp>
      <p:sp>
        <p:nvSpPr>
          <p:cNvPr id="8" name="Rectangle 5"/>
          <p:cNvSpPr>
            <a:spLocks noGrp="1" noChangeArrowheads="1"/>
          </p:cNvSpPr>
          <p:nvPr>
            <p:ph type="ftr" sz="quarter" idx="11"/>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endParaRPr lang="en-GB"/>
          </a:p>
        </p:txBody>
      </p:sp>
      <p:sp>
        <p:nvSpPr>
          <p:cNvPr id="9" name="Rectangle 6"/>
          <p:cNvSpPr>
            <a:spLocks noGrp="1" noChangeArrowheads="1"/>
          </p:cNvSpPr>
          <p:nvPr>
            <p:ph type="sldNum" sz="quarter" idx="12"/>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fld id="{FC277F99-3F35-4889-ACDB-70915D4690D2}" type="slidenum">
              <a:rPr lang="en-GB"/>
              <a:pPr>
                <a:defRPr/>
              </a:pPr>
              <a:t>‹#›</a:t>
            </a:fld>
            <a:endParaRPr lang="en-GB"/>
          </a:p>
        </p:txBody>
      </p:sp>
    </p:spTree>
    <p:extLst>
      <p:ext uri="{BB962C8B-B14F-4D97-AF65-F5344CB8AC3E}">
        <p14:creationId xmlns:p14="http://schemas.microsoft.com/office/powerpoint/2010/main" val="558231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fontAlgn="base">
              <a:spcBef>
                <a:spcPct val="50000"/>
              </a:spcBef>
              <a:spcAft>
                <a:spcPct val="0"/>
              </a:spcAft>
              <a:defRPr b="1">
                <a:solidFill>
                  <a:srgbClr val="000000"/>
                </a:solidFill>
                <a:ea typeface="ＭＳ Ｐゴシック" pitchFamily="34" charset="-128"/>
              </a:defRPr>
            </a:lvl1pPr>
          </a:lstStyle>
          <a:p>
            <a:pPr>
              <a:defRPr/>
            </a:pPr>
            <a:fld id="{6D504467-0C5E-492C-B538-27EFE79705D8}" type="datetimeFigureOut">
              <a:rPr lang="en-GB"/>
              <a:pPr>
                <a:defRPr/>
              </a:pPr>
              <a:t>19/10/2017</a:t>
            </a:fld>
            <a:endParaRPr lang="en-GB"/>
          </a:p>
        </p:txBody>
      </p:sp>
      <p:sp>
        <p:nvSpPr>
          <p:cNvPr id="4" name="Rectangle 5"/>
          <p:cNvSpPr>
            <a:spLocks noGrp="1" noChangeArrowheads="1"/>
          </p:cNvSpPr>
          <p:nvPr>
            <p:ph type="ftr" sz="quarter" idx="11"/>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endParaRPr lang="en-GB"/>
          </a:p>
        </p:txBody>
      </p:sp>
      <p:sp>
        <p:nvSpPr>
          <p:cNvPr id="5" name="Rectangle 6"/>
          <p:cNvSpPr>
            <a:spLocks noGrp="1" noChangeArrowheads="1"/>
          </p:cNvSpPr>
          <p:nvPr>
            <p:ph type="sldNum" sz="quarter" idx="12"/>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fld id="{C19F408E-9A4C-4023-9410-4F6A5FEA0EA6}" type="slidenum">
              <a:rPr lang="en-GB"/>
              <a:pPr>
                <a:defRPr/>
              </a:pPr>
              <a:t>‹#›</a:t>
            </a:fld>
            <a:endParaRPr lang="en-GB"/>
          </a:p>
        </p:txBody>
      </p:sp>
    </p:spTree>
    <p:extLst>
      <p:ext uri="{BB962C8B-B14F-4D97-AF65-F5344CB8AC3E}">
        <p14:creationId xmlns:p14="http://schemas.microsoft.com/office/powerpoint/2010/main" val="35540053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fontAlgn="base">
              <a:spcBef>
                <a:spcPct val="50000"/>
              </a:spcBef>
              <a:spcAft>
                <a:spcPct val="0"/>
              </a:spcAft>
              <a:defRPr b="1">
                <a:solidFill>
                  <a:srgbClr val="000000"/>
                </a:solidFill>
                <a:ea typeface="ＭＳ Ｐゴシック" pitchFamily="34" charset="-128"/>
              </a:defRPr>
            </a:lvl1pPr>
          </a:lstStyle>
          <a:p>
            <a:pPr>
              <a:defRPr/>
            </a:pPr>
            <a:fld id="{6D504467-0C5E-492C-B538-27EFE79705D8}" type="datetimeFigureOut">
              <a:rPr lang="en-GB"/>
              <a:pPr>
                <a:defRPr/>
              </a:pPr>
              <a:t>19/10/2017</a:t>
            </a:fld>
            <a:endParaRPr lang="en-GB"/>
          </a:p>
        </p:txBody>
      </p:sp>
      <p:sp>
        <p:nvSpPr>
          <p:cNvPr id="3" name="Rectangle 5"/>
          <p:cNvSpPr>
            <a:spLocks noGrp="1" noChangeArrowheads="1"/>
          </p:cNvSpPr>
          <p:nvPr>
            <p:ph type="ftr" sz="quarter" idx="11"/>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endParaRPr lang="en-GB"/>
          </a:p>
        </p:txBody>
      </p:sp>
      <p:sp>
        <p:nvSpPr>
          <p:cNvPr id="4" name="Rectangle 6"/>
          <p:cNvSpPr>
            <a:spLocks noGrp="1" noChangeArrowheads="1"/>
          </p:cNvSpPr>
          <p:nvPr>
            <p:ph type="sldNum" sz="quarter" idx="12"/>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fld id="{D589C6B5-FAFF-47B2-A09A-F6D41136FE18}" type="slidenum">
              <a:rPr lang="en-GB"/>
              <a:pPr>
                <a:defRPr/>
              </a:pPr>
              <a:t>‹#›</a:t>
            </a:fld>
            <a:endParaRPr lang="en-GB"/>
          </a:p>
        </p:txBody>
      </p:sp>
    </p:spTree>
    <p:extLst>
      <p:ext uri="{BB962C8B-B14F-4D97-AF65-F5344CB8AC3E}">
        <p14:creationId xmlns:p14="http://schemas.microsoft.com/office/powerpoint/2010/main" val="34746715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fontAlgn="base">
              <a:spcBef>
                <a:spcPct val="50000"/>
              </a:spcBef>
              <a:spcAft>
                <a:spcPct val="0"/>
              </a:spcAft>
              <a:defRPr b="1">
                <a:solidFill>
                  <a:srgbClr val="000000"/>
                </a:solidFill>
                <a:ea typeface="ＭＳ Ｐゴシック" pitchFamily="34" charset="-128"/>
              </a:defRPr>
            </a:lvl1pPr>
          </a:lstStyle>
          <a:p>
            <a:pPr>
              <a:defRPr/>
            </a:pPr>
            <a:fld id="{6D504467-0C5E-492C-B538-27EFE79705D8}" type="datetimeFigureOut">
              <a:rPr lang="en-GB"/>
              <a:pPr>
                <a:defRPr/>
              </a:pPr>
              <a:t>19/10/2017</a:t>
            </a:fld>
            <a:endParaRPr lang="en-GB"/>
          </a:p>
        </p:txBody>
      </p:sp>
      <p:sp>
        <p:nvSpPr>
          <p:cNvPr id="6" name="Rectangle 5"/>
          <p:cNvSpPr>
            <a:spLocks noGrp="1" noChangeArrowheads="1"/>
          </p:cNvSpPr>
          <p:nvPr>
            <p:ph type="ftr" sz="quarter" idx="11"/>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endParaRPr lang="en-GB"/>
          </a:p>
        </p:txBody>
      </p:sp>
      <p:sp>
        <p:nvSpPr>
          <p:cNvPr id="7" name="Rectangle 6"/>
          <p:cNvSpPr>
            <a:spLocks noGrp="1" noChangeArrowheads="1"/>
          </p:cNvSpPr>
          <p:nvPr>
            <p:ph type="sldNum" sz="quarter" idx="12"/>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fld id="{3DBBF82D-8FFC-4F4A-BDE8-DAA0B818891B}" type="slidenum">
              <a:rPr lang="en-GB"/>
              <a:pPr>
                <a:defRPr/>
              </a:pPr>
              <a:t>‹#›</a:t>
            </a:fld>
            <a:endParaRPr lang="en-GB"/>
          </a:p>
        </p:txBody>
      </p:sp>
    </p:spTree>
    <p:extLst>
      <p:ext uri="{BB962C8B-B14F-4D97-AF65-F5344CB8AC3E}">
        <p14:creationId xmlns:p14="http://schemas.microsoft.com/office/powerpoint/2010/main" val="2138558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fontAlgn="base">
              <a:spcBef>
                <a:spcPct val="50000"/>
              </a:spcBef>
              <a:spcAft>
                <a:spcPct val="0"/>
              </a:spcAft>
              <a:defRPr b="1">
                <a:solidFill>
                  <a:srgbClr val="000000"/>
                </a:solidFill>
                <a:ea typeface="ＭＳ Ｐゴシック" pitchFamily="34" charset="-128"/>
              </a:defRPr>
            </a:lvl1pPr>
          </a:lstStyle>
          <a:p>
            <a:pPr>
              <a:defRPr/>
            </a:pPr>
            <a:fld id="{6D504467-0C5E-492C-B538-27EFE79705D8}" type="datetimeFigureOut">
              <a:rPr lang="en-GB"/>
              <a:pPr>
                <a:defRPr/>
              </a:pPr>
              <a:t>19/10/2017</a:t>
            </a:fld>
            <a:endParaRPr lang="en-GB"/>
          </a:p>
        </p:txBody>
      </p:sp>
      <p:sp>
        <p:nvSpPr>
          <p:cNvPr id="6" name="Rectangle 5"/>
          <p:cNvSpPr>
            <a:spLocks noGrp="1" noChangeArrowheads="1"/>
          </p:cNvSpPr>
          <p:nvPr>
            <p:ph type="ftr" sz="quarter" idx="11"/>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endParaRPr lang="en-GB"/>
          </a:p>
        </p:txBody>
      </p:sp>
      <p:sp>
        <p:nvSpPr>
          <p:cNvPr id="7" name="Rectangle 6"/>
          <p:cNvSpPr>
            <a:spLocks noGrp="1" noChangeArrowheads="1"/>
          </p:cNvSpPr>
          <p:nvPr>
            <p:ph type="sldNum" sz="quarter" idx="12"/>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fld id="{C18B2C75-7240-4C79-9034-1F2C316BAB9E}" type="slidenum">
              <a:rPr lang="en-GB"/>
              <a:pPr>
                <a:defRPr/>
              </a:pPr>
              <a:t>‹#›</a:t>
            </a:fld>
            <a:endParaRPr lang="en-GB"/>
          </a:p>
        </p:txBody>
      </p:sp>
    </p:spTree>
    <p:extLst>
      <p:ext uri="{BB962C8B-B14F-4D97-AF65-F5344CB8AC3E}">
        <p14:creationId xmlns:p14="http://schemas.microsoft.com/office/powerpoint/2010/main" val="5874411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fontAlgn="base">
              <a:spcBef>
                <a:spcPct val="50000"/>
              </a:spcBef>
              <a:spcAft>
                <a:spcPct val="0"/>
              </a:spcAft>
              <a:defRPr b="1">
                <a:solidFill>
                  <a:srgbClr val="000000"/>
                </a:solidFill>
                <a:ea typeface="ＭＳ Ｐゴシック" pitchFamily="34" charset="-128"/>
              </a:defRPr>
            </a:lvl1pPr>
          </a:lstStyle>
          <a:p>
            <a:pPr>
              <a:defRPr/>
            </a:pPr>
            <a:fld id="{6D504467-0C5E-492C-B538-27EFE79705D8}" type="datetimeFigureOut">
              <a:rPr lang="en-GB"/>
              <a:pPr>
                <a:defRPr/>
              </a:pPr>
              <a:t>19/10/2017</a:t>
            </a:fld>
            <a:endParaRPr lang="en-GB"/>
          </a:p>
        </p:txBody>
      </p:sp>
      <p:sp>
        <p:nvSpPr>
          <p:cNvPr id="5" name="Rectangle 5"/>
          <p:cNvSpPr>
            <a:spLocks noGrp="1" noChangeArrowheads="1"/>
          </p:cNvSpPr>
          <p:nvPr>
            <p:ph type="ftr" sz="quarter" idx="11"/>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fld id="{582556C0-5CF1-4E27-A045-5E5C04D5A594}" type="slidenum">
              <a:rPr lang="en-GB"/>
              <a:pPr>
                <a:defRPr/>
              </a:pPr>
              <a:t>‹#›</a:t>
            </a:fld>
            <a:endParaRPr lang="en-GB"/>
          </a:p>
        </p:txBody>
      </p:sp>
    </p:spTree>
    <p:extLst>
      <p:ext uri="{BB962C8B-B14F-4D97-AF65-F5344CB8AC3E}">
        <p14:creationId xmlns:p14="http://schemas.microsoft.com/office/powerpoint/2010/main" val="41288728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fontAlgn="base">
              <a:spcBef>
                <a:spcPct val="50000"/>
              </a:spcBef>
              <a:spcAft>
                <a:spcPct val="0"/>
              </a:spcAft>
              <a:defRPr b="1">
                <a:solidFill>
                  <a:srgbClr val="000000"/>
                </a:solidFill>
                <a:ea typeface="ＭＳ Ｐゴシック" pitchFamily="34" charset="-128"/>
              </a:defRPr>
            </a:lvl1pPr>
          </a:lstStyle>
          <a:p>
            <a:pPr>
              <a:defRPr/>
            </a:pPr>
            <a:fld id="{6D504467-0C5E-492C-B538-27EFE79705D8}" type="datetimeFigureOut">
              <a:rPr lang="en-GB"/>
              <a:pPr>
                <a:defRPr/>
              </a:pPr>
              <a:t>19/10/2017</a:t>
            </a:fld>
            <a:endParaRPr lang="en-GB"/>
          </a:p>
        </p:txBody>
      </p:sp>
      <p:sp>
        <p:nvSpPr>
          <p:cNvPr id="5" name="Rectangle 5"/>
          <p:cNvSpPr>
            <a:spLocks noGrp="1" noChangeArrowheads="1"/>
          </p:cNvSpPr>
          <p:nvPr>
            <p:ph type="ftr" sz="quarter" idx="11"/>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fontAlgn="base">
              <a:spcBef>
                <a:spcPct val="50000"/>
              </a:spcBef>
              <a:spcAft>
                <a:spcPct val="0"/>
              </a:spcAft>
              <a:defRPr b="1">
                <a:solidFill>
                  <a:srgbClr val="000000"/>
                </a:solidFill>
                <a:ea typeface="ＭＳ Ｐゴシック" pitchFamily="34" charset="-128"/>
              </a:defRPr>
            </a:lvl1pPr>
          </a:lstStyle>
          <a:p>
            <a:pPr>
              <a:defRPr/>
            </a:pPr>
            <a:fld id="{F5334D2C-F1A5-4A81-8A00-060D7B7F2E89}" type="slidenum">
              <a:rPr lang="en-GB"/>
              <a:pPr>
                <a:defRPr/>
              </a:pPr>
              <a:t>‹#›</a:t>
            </a:fld>
            <a:endParaRPr lang="en-GB"/>
          </a:p>
        </p:txBody>
      </p:sp>
    </p:spTree>
    <p:extLst>
      <p:ext uri="{BB962C8B-B14F-4D97-AF65-F5344CB8AC3E}">
        <p14:creationId xmlns:p14="http://schemas.microsoft.com/office/powerpoint/2010/main" val="1945470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A11FBF2-1576-49AB-8F54-4792C6A0A2D6}"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E11493-984B-44D2-B414-4E7EE341125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112109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dirty="0" smtClean="0">
                <a:solidFill>
                  <a:srgbClr val="000000"/>
                </a:solidFill>
                <a:cs typeface="Arial" pitchFamily="34" charset="0"/>
              </a:rPr>
              <a:t>Place your chosen image here. The four corners must just cover the arrow tips. For covers, the three pictures should be the same size and in a straight line.   </a:t>
            </a:r>
            <a:endParaRPr lang="en-GB" dirty="0" smtClean="0">
              <a:cs typeface="Arial" pitchFamily="34" charset="0"/>
            </a:endParaRPr>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6201369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0F6B4B92-4331-4A41-9B09-E47BEF548C2E}"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1601E5FB-B1E7-41E1-A3EF-D3D5A45B84C5}" type="slidenum">
              <a:rPr lang="en-US"/>
              <a:pPr>
                <a:defRPr/>
              </a:pPr>
              <a:t>‹#›</a:t>
            </a:fld>
            <a:endParaRPr lang="en-US" dirty="0"/>
          </a:p>
        </p:txBody>
      </p:sp>
    </p:spTree>
    <p:extLst>
      <p:ext uri="{BB962C8B-B14F-4D97-AF65-F5344CB8AC3E}">
        <p14:creationId xmlns:p14="http://schemas.microsoft.com/office/powerpoint/2010/main" val="24718077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BB90667C-DEFA-4A4C-80B2-722F84D38444}"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51681053-EE99-4143-9024-805DC842B928}" type="slidenum">
              <a:rPr lang="en-US"/>
              <a:pPr>
                <a:defRPr/>
              </a:pPr>
              <a:t>‹#›</a:t>
            </a:fld>
            <a:endParaRPr lang="en-US" dirty="0"/>
          </a:p>
        </p:txBody>
      </p:sp>
    </p:spTree>
    <p:extLst>
      <p:ext uri="{BB962C8B-B14F-4D97-AF65-F5344CB8AC3E}">
        <p14:creationId xmlns:p14="http://schemas.microsoft.com/office/powerpoint/2010/main" val="3422090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18871448-9903-49DD-B197-91F971AF0B1A}"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734D02D5-A61C-44FE-8E0F-591BAC38C2B6}" type="slidenum">
              <a:rPr lang="en-US"/>
              <a:pPr>
                <a:defRPr/>
              </a:pPr>
              <a:t>‹#›</a:t>
            </a:fld>
            <a:endParaRPr lang="en-US" dirty="0"/>
          </a:p>
        </p:txBody>
      </p:sp>
    </p:spTree>
    <p:extLst>
      <p:ext uri="{BB962C8B-B14F-4D97-AF65-F5344CB8AC3E}">
        <p14:creationId xmlns:p14="http://schemas.microsoft.com/office/powerpoint/2010/main" val="29448855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E472D7F5-1CC8-4F73-8183-2F1611A58699}" type="datetime1">
              <a:rPr lang="en-US"/>
              <a:pPr>
                <a:defRPr/>
              </a:pPr>
              <a:t>10/19/2017</a:t>
            </a:fld>
            <a:endParaRPr lang="en-US" dirty="0"/>
          </a:p>
        </p:txBody>
      </p:sp>
      <p:sp>
        <p:nvSpPr>
          <p:cNvPr id="8"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3AE90DEC-4760-4AB4-B290-A61E4CAB001C}" type="slidenum">
              <a:rPr lang="en-US"/>
              <a:pPr>
                <a:defRPr/>
              </a:pPr>
              <a:t>‹#›</a:t>
            </a:fld>
            <a:endParaRPr lang="en-US" dirty="0"/>
          </a:p>
        </p:txBody>
      </p:sp>
    </p:spTree>
    <p:extLst>
      <p:ext uri="{BB962C8B-B14F-4D97-AF65-F5344CB8AC3E}">
        <p14:creationId xmlns:p14="http://schemas.microsoft.com/office/powerpoint/2010/main" val="31594425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DA25E10F-9EE6-4E3B-943C-34CCE625F208}" type="datetime1">
              <a:rPr lang="en-US"/>
              <a:pPr>
                <a:defRPr/>
              </a:pPr>
              <a:t>10/19/2017</a:t>
            </a:fld>
            <a:endParaRPr lang="en-US" dirty="0"/>
          </a:p>
        </p:txBody>
      </p:sp>
      <p:sp>
        <p:nvSpPr>
          <p:cNvPr id="4"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DC65D977-BD99-4FC7-9766-CE3DC7CCAFA9}" type="slidenum">
              <a:rPr lang="en-US"/>
              <a:pPr>
                <a:defRPr/>
              </a:pPr>
              <a:t>‹#›</a:t>
            </a:fld>
            <a:endParaRPr lang="en-US" dirty="0"/>
          </a:p>
        </p:txBody>
      </p:sp>
    </p:spTree>
    <p:extLst>
      <p:ext uri="{BB962C8B-B14F-4D97-AF65-F5344CB8AC3E}">
        <p14:creationId xmlns:p14="http://schemas.microsoft.com/office/powerpoint/2010/main" val="42365531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3B593A17-5B3C-40FF-9F37-2E84ACA361E4}" type="datetime1">
              <a:rPr lang="en-US"/>
              <a:pPr>
                <a:defRPr/>
              </a:pPr>
              <a:t>10/19/2017</a:t>
            </a:fld>
            <a:endParaRPr lang="en-US" dirty="0"/>
          </a:p>
        </p:txBody>
      </p:sp>
      <p:sp>
        <p:nvSpPr>
          <p:cNvPr id="3"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7CA88F3E-2C26-4BD1-AC2D-D054C0F7B144}" type="slidenum">
              <a:rPr lang="en-US"/>
              <a:pPr>
                <a:defRPr/>
              </a:pPr>
              <a:t>‹#›</a:t>
            </a:fld>
            <a:endParaRPr lang="en-US" dirty="0"/>
          </a:p>
        </p:txBody>
      </p:sp>
    </p:spTree>
    <p:extLst>
      <p:ext uri="{BB962C8B-B14F-4D97-AF65-F5344CB8AC3E}">
        <p14:creationId xmlns:p14="http://schemas.microsoft.com/office/powerpoint/2010/main" val="17102282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A9CC6576-BCC0-483E-9080-EB9140CABA50}"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59375075-D106-472A-95B9-CBE0C993A876}" type="slidenum">
              <a:rPr lang="en-US"/>
              <a:pPr>
                <a:defRPr/>
              </a:pPr>
              <a:t>‹#›</a:t>
            </a:fld>
            <a:endParaRPr lang="en-US" dirty="0"/>
          </a:p>
        </p:txBody>
      </p:sp>
    </p:spTree>
    <p:extLst>
      <p:ext uri="{BB962C8B-B14F-4D97-AF65-F5344CB8AC3E}">
        <p14:creationId xmlns:p14="http://schemas.microsoft.com/office/powerpoint/2010/main" val="39815870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86633BFE-2B45-40D9-8DF7-5CF16EEC7ED0}"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C0DD2DA4-EE0C-4AFA-9311-A1F1FF0E571A}" type="slidenum">
              <a:rPr lang="en-US"/>
              <a:pPr>
                <a:defRPr/>
              </a:pPr>
              <a:t>‹#›</a:t>
            </a:fld>
            <a:endParaRPr lang="en-US" dirty="0"/>
          </a:p>
        </p:txBody>
      </p:sp>
    </p:spTree>
    <p:extLst>
      <p:ext uri="{BB962C8B-B14F-4D97-AF65-F5344CB8AC3E}">
        <p14:creationId xmlns:p14="http://schemas.microsoft.com/office/powerpoint/2010/main" val="32308879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8CCA580F-DC27-4FF2-B712-31DAF577B9ED}"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1E89A66E-9062-4A43-9FFF-C313CE3845C6}" type="slidenum">
              <a:rPr lang="en-US"/>
              <a:pPr>
                <a:defRPr/>
              </a:pPr>
              <a:t>‹#›</a:t>
            </a:fld>
            <a:endParaRPr lang="en-US" dirty="0"/>
          </a:p>
        </p:txBody>
      </p:sp>
    </p:spTree>
    <p:extLst>
      <p:ext uri="{BB962C8B-B14F-4D97-AF65-F5344CB8AC3E}">
        <p14:creationId xmlns:p14="http://schemas.microsoft.com/office/powerpoint/2010/main" val="99499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765777-0BA3-4D9E-B2D4-BEE0F659BC62}"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5A6B44-EA83-480B-9096-1FE9D6F6B4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46623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CB0F06F3-41CA-4FD8-A78C-13A6BD4D4798}"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E654F5D0-154A-46AF-81F3-204DDEF6455A}" type="slidenum">
              <a:rPr lang="en-US"/>
              <a:pPr>
                <a:defRPr/>
              </a:pPr>
              <a:t>‹#›</a:t>
            </a:fld>
            <a:endParaRPr lang="en-US" dirty="0"/>
          </a:p>
        </p:txBody>
      </p:sp>
    </p:spTree>
    <p:extLst>
      <p:ext uri="{BB962C8B-B14F-4D97-AF65-F5344CB8AC3E}">
        <p14:creationId xmlns:p14="http://schemas.microsoft.com/office/powerpoint/2010/main" val="8223921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9" name="Text Box 7"/>
          <p:cNvSpPr txBox="1">
            <a:spLocks noChangeArrowheads="1"/>
          </p:cNvSpPr>
          <p:nvPr/>
        </p:nvSpPr>
        <p:spPr bwMode="auto">
          <a:xfrm>
            <a:off x="1028700" y="3216275"/>
            <a:ext cx="1439863" cy="1252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dirty="0" smtClean="0">
                <a:solidFill>
                  <a:srgbClr val="000000"/>
                </a:solidFill>
                <a:cs typeface="Arial" pitchFamily="34" charset="0"/>
              </a:rPr>
              <a:t>Place your chosen image here. The four corners must just cover the arrow tips. For covers, the three pictures should be the same size and in a straight line.   </a:t>
            </a:r>
            <a:endParaRPr lang="en-GB" dirty="0" smtClean="0">
              <a:cs typeface="Arial" pitchFamily="34" charset="0"/>
            </a:endParaRPr>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42" y="1337797"/>
            <a:ext cx="8043863" cy="5232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17" y="5164172"/>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42948369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99011A33-890C-452A-9648-D998ADF3CCDB}"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E6E70523-4E5D-48A8-BB72-03F2AD13EE30}" type="slidenum">
              <a:rPr lang="en-US"/>
              <a:pPr>
                <a:defRPr/>
              </a:pPr>
              <a:t>‹#›</a:t>
            </a:fld>
            <a:endParaRPr lang="en-US" dirty="0"/>
          </a:p>
        </p:txBody>
      </p:sp>
    </p:spTree>
    <p:extLst>
      <p:ext uri="{BB962C8B-B14F-4D97-AF65-F5344CB8AC3E}">
        <p14:creationId xmlns:p14="http://schemas.microsoft.com/office/powerpoint/2010/main" val="32225006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EE4D4D03-DDA1-4FFC-BD26-4E46302889CA}"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9471E898-D595-4759-94C4-ADE8F9BA5A87}" type="slidenum">
              <a:rPr lang="en-US"/>
              <a:pPr>
                <a:defRPr/>
              </a:pPr>
              <a:t>‹#›</a:t>
            </a:fld>
            <a:endParaRPr lang="en-US" dirty="0"/>
          </a:p>
        </p:txBody>
      </p:sp>
    </p:spTree>
    <p:extLst>
      <p:ext uri="{BB962C8B-B14F-4D97-AF65-F5344CB8AC3E}">
        <p14:creationId xmlns:p14="http://schemas.microsoft.com/office/powerpoint/2010/main" val="41080986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63B4BB5E-EA0C-4FD6-BAE7-90CF053E84DD}"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986B823F-8B3C-4CF7-80A6-C1BC8FB34809}" type="slidenum">
              <a:rPr lang="en-US"/>
              <a:pPr>
                <a:defRPr/>
              </a:pPr>
              <a:t>‹#›</a:t>
            </a:fld>
            <a:endParaRPr lang="en-US" dirty="0"/>
          </a:p>
        </p:txBody>
      </p:sp>
    </p:spTree>
    <p:extLst>
      <p:ext uri="{BB962C8B-B14F-4D97-AF65-F5344CB8AC3E}">
        <p14:creationId xmlns:p14="http://schemas.microsoft.com/office/powerpoint/2010/main" val="15132523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4418"/>
            <a:ext cx="8229600" cy="52322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8F190242-698E-422A-B492-5792484BE4BA}" type="datetime1">
              <a:rPr lang="en-US"/>
              <a:pPr>
                <a:defRPr/>
              </a:pPr>
              <a:t>10/19/2017</a:t>
            </a:fld>
            <a:endParaRPr lang="en-US" dirty="0"/>
          </a:p>
        </p:txBody>
      </p:sp>
      <p:sp>
        <p:nvSpPr>
          <p:cNvPr id="8"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B54BB964-5E32-47BF-9969-5F65F723AAC1}" type="slidenum">
              <a:rPr lang="en-US"/>
              <a:pPr>
                <a:defRPr/>
              </a:pPr>
              <a:t>‹#›</a:t>
            </a:fld>
            <a:endParaRPr lang="en-US" dirty="0"/>
          </a:p>
        </p:txBody>
      </p:sp>
    </p:spTree>
    <p:extLst>
      <p:ext uri="{BB962C8B-B14F-4D97-AF65-F5344CB8AC3E}">
        <p14:creationId xmlns:p14="http://schemas.microsoft.com/office/powerpoint/2010/main" val="40878908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4314AD1E-C875-4D66-AC40-361B6E8B7C9D}" type="datetime1">
              <a:rPr lang="en-US"/>
              <a:pPr>
                <a:defRPr/>
              </a:pPr>
              <a:t>10/19/2017</a:t>
            </a:fld>
            <a:endParaRPr lang="en-US" dirty="0"/>
          </a:p>
        </p:txBody>
      </p:sp>
      <p:sp>
        <p:nvSpPr>
          <p:cNvPr id="4"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3B922413-FD9B-4652-A51A-EA510E10677D}" type="slidenum">
              <a:rPr lang="en-US"/>
              <a:pPr>
                <a:defRPr/>
              </a:pPr>
              <a:t>‹#›</a:t>
            </a:fld>
            <a:endParaRPr lang="en-US" dirty="0"/>
          </a:p>
        </p:txBody>
      </p:sp>
    </p:spTree>
    <p:extLst>
      <p:ext uri="{BB962C8B-B14F-4D97-AF65-F5344CB8AC3E}">
        <p14:creationId xmlns:p14="http://schemas.microsoft.com/office/powerpoint/2010/main" val="33766016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C33B31F3-082D-4C13-BBB5-CB281FCE61DD}" type="datetime1">
              <a:rPr lang="en-US"/>
              <a:pPr>
                <a:defRPr/>
              </a:pPr>
              <a:t>10/19/2017</a:t>
            </a:fld>
            <a:endParaRPr lang="en-US" dirty="0"/>
          </a:p>
        </p:txBody>
      </p:sp>
      <p:sp>
        <p:nvSpPr>
          <p:cNvPr id="3"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E2B9C5BD-E720-4084-B2B5-F604E4B01790}" type="slidenum">
              <a:rPr lang="en-US"/>
              <a:pPr>
                <a:defRPr/>
              </a:pPr>
              <a:t>‹#›</a:t>
            </a:fld>
            <a:endParaRPr lang="en-US" dirty="0"/>
          </a:p>
        </p:txBody>
      </p:sp>
    </p:spTree>
    <p:extLst>
      <p:ext uri="{BB962C8B-B14F-4D97-AF65-F5344CB8AC3E}">
        <p14:creationId xmlns:p14="http://schemas.microsoft.com/office/powerpoint/2010/main" val="39105308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27214"/>
            <a:ext cx="3008313" cy="707886"/>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BE0DA433-50F3-4EF7-85C0-AB58EB122277}"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D10DB161-E42D-4B31-BACC-677223B7D5E3}" type="slidenum">
              <a:rPr lang="en-US"/>
              <a:pPr>
                <a:defRPr/>
              </a:pPr>
              <a:t>‹#›</a:t>
            </a:fld>
            <a:endParaRPr lang="en-US" dirty="0"/>
          </a:p>
        </p:txBody>
      </p:sp>
    </p:spTree>
    <p:extLst>
      <p:ext uri="{BB962C8B-B14F-4D97-AF65-F5344CB8AC3E}">
        <p14:creationId xmlns:p14="http://schemas.microsoft.com/office/powerpoint/2010/main" val="31697266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48B502D3-73CB-4FB4-A50F-77B238249AB9}"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921525C9-4D39-4BBE-A766-CA64C3DA2E2F}" type="slidenum">
              <a:rPr lang="en-US"/>
              <a:pPr>
                <a:defRPr/>
              </a:pPr>
              <a:t>‹#›</a:t>
            </a:fld>
            <a:endParaRPr lang="en-US" dirty="0"/>
          </a:p>
        </p:txBody>
      </p:sp>
    </p:spTree>
    <p:extLst>
      <p:ext uri="{BB962C8B-B14F-4D97-AF65-F5344CB8AC3E}">
        <p14:creationId xmlns:p14="http://schemas.microsoft.com/office/powerpoint/2010/main" val="3092942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5AFAA11-CD1B-468B-B45B-D8601F7F8084}" type="datetime1">
              <a:rPr lang="en-US">
                <a:solidFill>
                  <a:srgbClr val="000000"/>
                </a:solidFill>
              </a:rPr>
              <a:pPr>
                <a:defRPr/>
              </a:pPr>
              <a:t>10/19/2017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9EA439-41F5-438A-A039-3C56761BCB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975549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2BBA7018-D8D6-4E8E-B105-37BA86F1C965}"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0E17A560-AFA7-4CE8-BD9D-00AD7BE178BA}" type="slidenum">
              <a:rPr lang="en-US"/>
              <a:pPr>
                <a:defRPr/>
              </a:pPr>
              <a:t>‹#›</a:t>
            </a:fld>
            <a:endParaRPr lang="en-US" dirty="0"/>
          </a:p>
        </p:txBody>
      </p:sp>
    </p:spTree>
    <p:extLst>
      <p:ext uri="{BB962C8B-B14F-4D97-AF65-F5344CB8AC3E}">
        <p14:creationId xmlns:p14="http://schemas.microsoft.com/office/powerpoint/2010/main" val="16601938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42" y="762000"/>
            <a:ext cx="615553"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59A04D40-F1E9-4B56-BB03-347104C04093}"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B42AF36E-434E-42F6-9323-3F2DB6C35FEF}" type="slidenum">
              <a:rPr lang="en-US"/>
              <a:pPr>
                <a:defRPr/>
              </a:pPr>
              <a:t>‹#›</a:t>
            </a:fld>
            <a:endParaRPr lang="en-US" dirty="0"/>
          </a:p>
        </p:txBody>
      </p:sp>
    </p:spTree>
    <p:extLst>
      <p:ext uri="{BB962C8B-B14F-4D97-AF65-F5344CB8AC3E}">
        <p14:creationId xmlns:p14="http://schemas.microsoft.com/office/powerpoint/2010/main" val="15872182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GB" sz="1000" smtClean="0">
                <a:solidFill>
                  <a:srgbClr val="000000"/>
                </a:solidFill>
                <a:cs typeface="Arial" pitchFamily="34" charset="0"/>
              </a:rPr>
              <a:t>Place your chosen image here. The four corners must just cover the arrow tips. For covers, the three pictures should be the same size and in a straight line.   </a:t>
            </a:r>
            <a:endParaRPr lang="en-GB" smtClean="0">
              <a:solidFill>
                <a:srgbClr val="0079C1"/>
              </a:solidFill>
              <a:cs typeface="Arial" pitchFamily="34" charset="0"/>
            </a:endParaRPr>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8479385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solidFill>
                  <a:srgbClr val="000000"/>
                </a:solidFill>
                <a:latin typeface="Arial" pitchFamily="34" charset="0"/>
                <a:ea typeface="ＭＳ Ｐゴシック" pitchFamily="34" charset="-128"/>
              </a:defRPr>
            </a:lvl1pPr>
          </a:lstStyle>
          <a:p>
            <a:pPr>
              <a:defRPr/>
            </a:pPr>
            <a:fld id="{1646B754-797C-4D70-8912-A1377FC9D4F9}" type="datetime1">
              <a:rPr lang="en-US"/>
              <a:pPr>
                <a:defRPr/>
              </a:pPr>
              <a:t>10/19/2017</a:t>
            </a:fld>
            <a:endParaRPr lang="en-US" dirty="0"/>
          </a:p>
        </p:txBody>
      </p:sp>
      <p:sp>
        <p:nvSpPr>
          <p:cNvPr id="5" name="Footer Placeholder 4"/>
          <p:cNvSpPr>
            <a:spLocks noGrp="1"/>
          </p:cNvSpPr>
          <p:nvPr>
            <p:ph type="ftr" sz="quarter" idx="11"/>
          </p:nvPr>
        </p:nvSpPr>
        <p:spPr/>
        <p:txBody>
          <a:bodyPr/>
          <a:lstStyle>
            <a:lvl1pPr>
              <a:defRPr>
                <a:solidFill>
                  <a:srgbClr val="000000"/>
                </a:solidFill>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latin typeface="Arial" pitchFamily="34" charset="0"/>
                <a:ea typeface="ＭＳ Ｐゴシック" pitchFamily="34" charset="-128"/>
              </a:defRPr>
            </a:lvl1pPr>
          </a:lstStyle>
          <a:p>
            <a:pPr>
              <a:defRPr/>
            </a:pPr>
            <a:fld id="{7E0E25DD-C41A-4BA0-A4C6-6B508C5B13EE}" type="slidenum">
              <a:rPr lang="en-US"/>
              <a:pPr>
                <a:defRPr/>
              </a:pPr>
              <a:t>‹#›</a:t>
            </a:fld>
            <a:endParaRPr lang="en-US" dirty="0"/>
          </a:p>
        </p:txBody>
      </p:sp>
    </p:spTree>
    <p:extLst>
      <p:ext uri="{BB962C8B-B14F-4D97-AF65-F5344CB8AC3E}">
        <p14:creationId xmlns:p14="http://schemas.microsoft.com/office/powerpoint/2010/main" val="30263559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000000"/>
                </a:solidFill>
                <a:latin typeface="Arial" pitchFamily="34" charset="0"/>
                <a:ea typeface="ＭＳ Ｐゴシック" pitchFamily="34" charset="-128"/>
              </a:defRPr>
            </a:lvl1pPr>
          </a:lstStyle>
          <a:p>
            <a:pPr>
              <a:defRPr/>
            </a:pPr>
            <a:fld id="{90C92D73-194C-4D5A-96FA-F444B73825BE}" type="datetime1">
              <a:rPr lang="en-US"/>
              <a:pPr>
                <a:defRPr/>
              </a:pPr>
              <a:t>10/19/2017</a:t>
            </a:fld>
            <a:endParaRPr lang="en-US" dirty="0"/>
          </a:p>
        </p:txBody>
      </p:sp>
      <p:sp>
        <p:nvSpPr>
          <p:cNvPr id="5" name="Footer Placeholder 4"/>
          <p:cNvSpPr>
            <a:spLocks noGrp="1"/>
          </p:cNvSpPr>
          <p:nvPr>
            <p:ph type="ftr" sz="quarter" idx="11"/>
          </p:nvPr>
        </p:nvSpPr>
        <p:spPr/>
        <p:txBody>
          <a:bodyPr/>
          <a:lstStyle>
            <a:lvl1pPr>
              <a:defRPr>
                <a:solidFill>
                  <a:srgbClr val="000000"/>
                </a:solidFill>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latin typeface="Arial" pitchFamily="34" charset="0"/>
                <a:ea typeface="ＭＳ Ｐゴシック" pitchFamily="34" charset="-128"/>
              </a:defRPr>
            </a:lvl1pPr>
          </a:lstStyle>
          <a:p>
            <a:pPr>
              <a:defRPr/>
            </a:pPr>
            <a:fld id="{A67358C2-845F-4F3B-A29E-C504A3E86736}" type="slidenum">
              <a:rPr lang="en-US"/>
              <a:pPr>
                <a:defRPr/>
              </a:pPr>
              <a:t>‹#›</a:t>
            </a:fld>
            <a:endParaRPr lang="en-US" dirty="0"/>
          </a:p>
        </p:txBody>
      </p:sp>
    </p:spTree>
    <p:extLst>
      <p:ext uri="{BB962C8B-B14F-4D97-AF65-F5344CB8AC3E}">
        <p14:creationId xmlns:p14="http://schemas.microsoft.com/office/powerpoint/2010/main" val="15476444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solidFill>
                  <a:srgbClr val="000000"/>
                </a:solidFill>
                <a:latin typeface="Arial" pitchFamily="34" charset="0"/>
                <a:ea typeface="ＭＳ Ｐゴシック" pitchFamily="34" charset="-128"/>
              </a:defRPr>
            </a:lvl1pPr>
          </a:lstStyle>
          <a:p>
            <a:pPr>
              <a:defRPr/>
            </a:pPr>
            <a:fld id="{6B4577DB-E234-43B4-8468-B766BE1B1BE0}" type="datetime1">
              <a:rPr lang="en-US"/>
              <a:pPr>
                <a:defRPr/>
              </a:pPr>
              <a:t>10/19/2017</a:t>
            </a:fld>
            <a:endParaRPr lang="en-US" dirty="0"/>
          </a:p>
        </p:txBody>
      </p:sp>
      <p:sp>
        <p:nvSpPr>
          <p:cNvPr id="6" name="Footer Placeholder 5"/>
          <p:cNvSpPr>
            <a:spLocks noGrp="1"/>
          </p:cNvSpPr>
          <p:nvPr>
            <p:ph type="ftr" sz="quarter" idx="11"/>
          </p:nvPr>
        </p:nvSpPr>
        <p:spPr/>
        <p:txBody>
          <a:bodyPr/>
          <a:lstStyle>
            <a:lvl1pPr>
              <a:defRPr>
                <a:solidFill>
                  <a:srgbClr val="000000"/>
                </a:solidFill>
                <a:latin typeface="Arial"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latin typeface="Arial" pitchFamily="34" charset="0"/>
                <a:ea typeface="ＭＳ Ｐゴシック" pitchFamily="34" charset="-128"/>
              </a:defRPr>
            </a:lvl1pPr>
          </a:lstStyle>
          <a:p>
            <a:pPr>
              <a:defRPr/>
            </a:pPr>
            <a:fld id="{3F30A358-DD37-4CD8-ABD1-1C52C4D0E232}" type="slidenum">
              <a:rPr lang="en-US"/>
              <a:pPr>
                <a:defRPr/>
              </a:pPr>
              <a:t>‹#›</a:t>
            </a:fld>
            <a:endParaRPr lang="en-US" dirty="0"/>
          </a:p>
        </p:txBody>
      </p:sp>
    </p:spTree>
    <p:extLst>
      <p:ext uri="{BB962C8B-B14F-4D97-AF65-F5344CB8AC3E}">
        <p14:creationId xmlns:p14="http://schemas.microsoft.com/office/powerpoint/2010/main" val="26636684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solidFill>
                  <a:srgbClr val="000000"/>
                </a:solidFill>
                <a:latin typeface="Arial" pitchFamily="34" charset="0"/>
                <a:ea typeface="ＭＳ Ｐゴシック" pitchFamily="34" charset="-128"/>
              </a:defRPr>
            </a:lvl1pPr>
          </a:lstStyle>
          <a:p>
            <a:pPr>
              <a:defRPr/>
            </a:pPr>
            <a:fld id="{FD14CF7A-ABA3-4780-99D1-4B77E7846AEB}" type="datetime1">
              <a:rPr lang="en-US"/>
              <a:pPr>
                <a:defRPr/>
              </a:pPr>
              <a:t>10/19/2017</a:t>
            </a:fld>
            <a:endParaRPr lang="en-US" dirty="0"/>
          </a:p>
        </p:txBody>
      </p:sp>
      <p:sp>
        <p:nvSpPr>
          <p:cNvPr id="8" name="Footer Placeholder 7"/>
          <p:cNvSpPr>
            <a:spLocks noGrp="1"/>
          </p:cNvSpPr>
          <p:nvPr>
            <p:ph type="ftr" sz="quarter" idx="11"/>
          </p:nvPr>
        </p:nvSpPr>
        <p:spPr/>
        <p:txBody>
          <a:bodyPr/>
          <a:lstStyle>
            <a:lvl1pPr>
              <a:defRPr>
                <a:solidFill>
                  <a:srgbClr val="000000"/>
                </a:solidFill>
                <a:latin typeface="Arial" pitchFamily="34" charset="0"/>
                <a:ea typeface="ＭＳ Ｐゴシック"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000000"/>
                </a:solidFill>
                <a:latin typeface="Arial" pitchFamily="34" charset="0"/>
                <a:ea typeface="ＭＳ Ｐゴシック" pitchFamily="34" charset="-128"/>
              </a:defRPr>
            </a:lvl1pPr>
          </a:lstStyle>
          <a:p>
            <a:pPr>
              <a:defRPr/>
            </a:pPr>
            <a:fld id="{8D2F7E38-26C2-435B-9B60-260C558381E5}" type="slidenum">
              <a:rPr lang="en-US"/>
              <a:pPr>
                <a:defRPr/>
              </a:pPr>
              <a:t>‹#›</a:t>
            </a:fld>
            <a:endParaRPr lang="en-US" dirty="0"/>
          </a:p>
        </p:txBody>
      </p:sp>
    </p:spTree>
    <p:extLst>
      <p:ext uri="{BB962C8B-B14F-4D97-AF65-F5344CB8AC3E}">
        <p14:creationId xmlns:p14="http://schemas.microsoft.com/office/powerpoint/2010/main" val="40328876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93075" cy="51911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solidFill>
                  <a:srgbClr val="000000"/>
                </a:solidFill>
                <a:latin typeface="Arial" pitchFamily="34" charset="0"/>
                <a:ea typeface="ＭＳ Ｐゴシック" pitchFamily="34" charset="-128"/>
              </a:defRPr>
            </a:lvl1pPr>
          </a:lstStyle>
          <a:p>
            <a:pPr>
              <a:defRPr/>
            </a:pPr>
            <a:endParaRPr lang="en-US"/>
          </a:p>
        </p:txBody>
      </p:sp>
      <p:sp>
        <p:nvSpPr>
          <p:cNvPr id="4" name="Footer Placeholder 3"/>
          <p:cNvSpPr>
            <a:spLocks noGrp="1"/>
          </p:cNvSpPr>
          <p:nvPr>
            <p:ph type="ftr" sz="quarter" idx="11"/>
          </p:nvPr>
        </p:nvSpPr>
        <p:spPr/>
        <p:txBody>
          <a:bodyPr/>
          <a:lstStyle>
            <a:lvl1pPr>
              <a:defRPr>
                <a:solidFill>
                  <a:srgbClr val="000000"/>
                </a:solidFill>
                <a:latin typeface="Arial" pitchFamily="34" charset="0"/>
                <a:ea typeface="ＭＳ Ｐゴシック"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000000"/>
                </a:solidFill>
                <a:latin typeface="Arial" pitchFamily="34" charset="0"/>
                <a:ea typeface="ＭＳ Ｐゴシック" pitchFamily="34" charset="-128"/>
              </a:defRPr>
            </a:lvl1pPr>
          </a:lstStyle>
          <a:p>
            <a:pPr>
              <a:defRPr/>
            </a:pPr>
            <a:fld id="{91D88F55-8A8B-48F3-9A66-80D7DBCE2036}" type="slidenum">
              <a:rPr lang="en-US"/>
              <a:pPr>
                <a:defRPr/>
              </a:pPr>
              <a:t>‹#›</a:t>
            </a:fld>
            <a:endParaRPr lang="en-US" dirty="0"/>
          </a:p>
        </p:txBody>
      </p:sp>
    </p:spTree>
    <p:extLst>
      <p:ext uri="{BB962C8B-B14F-4D97-AF65-F5344CB8AC3E}">
        <p14:creationId xmlns:p14="http://schemas.microsoft.com/office/powerpoint/2010/main" val="245118841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000000"/>
                </a:solidFill>
                <a:latin typeface="Arial" pitchFamily="34" charset="0"/>
                <a:ea typeface="ＭＳ Ｐゴシック" pitchFamily="34" charset="-128"/>
              </a:defRPr>
            </a:lvl1pPr>
          </a:lstStyle>
          <a:p>
            <a:pPr>
              <a:defRPr/>
            </a:pPr>
            <a:fld id="{90506F06-C89D-451E-954B-DCC387905A00}" type="datetime1">
              <a:rPr lang="en-US"/>
              <a:pPr>
                <a:defRPr/>
              </a:pPr>
              <a:t>10/19/2017</a:t>
            </a:fld>
            <a:endParaRPr lang="en-US" dirty="0"/>
          </a:p>
        </p:txBody>
      </p:sp>
      <p:sp>
        <p:nvSpPr>
          <p:cNvPr id="3" name="Footer Placeholder 2"/>
          <p:cNvSpPr>
            <a:spLocks noGrp="1"/>
          </p:cNvSpPr>
          <p:nvPr>
            <p:ph type="ftr" sz="quarter" idx="11"/>
          </p:nvPr>
        </p:nvSpPr>
        <p:spPr/>
        <p:txBody>
          <a:bodyPr/>
          <a:lstStyle>
            <a:lvl1pPr>
              <a:defRPr>
                <a:solidFill>
                  <a:srgbClr val="000000"/>
                </a:solidFill>
                <a:latin typeface="Arial" pitchFamily="34" charset="0"/>
                <a:ea typeface="ＭＳ Ｐゴシック"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a:solidFill>
                  <a:srgbClr val="000000"/>
                </a:solidFill>
                <a:latin typeface="Arial" pitchFamily="34" charset="0"/>
                <a:ea typeface="ＭＳ Ｐゴシック" pitchFamily="34" charset="-128"/>
              </a:defRPr>
            </a:lvl1pPr>
          </a:lstStyle>
          <a:p>
            <a:pPr>
              <a:defRPr/>
            </a:pPr>
            <a:fld id="{F5477733-0CB5-49CA-9B0E-5338EC20681E}" type="slidenum">
              <a:rPr lang="en-US"/>
              <a:pPr>
                <a:defRPr/>
              </a:pPr>
              <a:t>‹#›</a:t>
            </a:fld>
            <a:endParaRPr lang="en-US" dirty="0"/>
          </a:p>
        </p:txBody>
      </p:sp>
    </p:spTree>
    <p:extLst>
      <p:ext uri="{BB962C8B-B14F-4D97-AF65-F5344CB8AC3E}">
        <p14:creationId xmlns:p14="http://schemas.microsoft.com/office/powerpoint/2010/main" val="4103702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000000"/>
                </a:solidFill>
                <a:latin typeface="Arial" pitchFamily="34" charset="0"/>
                <a:ea typeface="ＭＳ Ｐゴシック" pitchFamily="34" charset="-128"/>
              </a:defRPr>
            </a:lvl1pPr>
          </a:lstStyle>
          <a:p>
            <a:pPr>
              <a:defRPr/>
            </a:pPr>
            <a:fld id="{E3B259C5-6154-48F7-B1AF-C02A19F54B2D}" type="datetime1">
              <a:rPr lang="en-US"/>
              <a:pPr>
                <a:defRPr/>
              </a:pPr>
              <a:t>10/19/2017</a:t>
            </a:fld>
            <a:endParaRPr lang="en-US" dirty="0"/>
          </a:p>
        </p:txBody>
      </p:sp>
      <p:sp>
        <p:nvSpPr>
          <p:cNvPr id="6" name="Footer Placeholder 5"/>
          <p:cNvSpPr>
            <a:spLocks noGrp="1"/>
          </p:cNvSpPr>
          <p:nvPr>
            <p:ph type="ftr" sz="quarter" idx="11"/>
          </p:nvPr>
        </p:nvSpPr>
        <p:spPr/>
        <p:txBody>
          <a:bodyPr/>
          <a:lstStyle>
            <a:lvl1pPr>
              <a:defRPr>
                <a:solidFill>
                  <a:srgbClr val="000000"/>
                </a:solidFill>
                <a:latin typeface="Arial"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latin typeface="Arial" pitchFamily="34" charset="0"/>
                <a:ea typeface="ＭＳ Ｐゴシック" pitchFamily="34" charset="-128"/>
              </a:defRPr>
            </a:lvl1pPr>
          </a:lstStyle>
          <a:p>
            <a:pPr>
              <a:defRPr/>
            </a:pPr>
            <a:fld id="{F6767920-D455-487B-97EE-30B8E962DFE2}" type="slidenum">
              <a:rPr lang="en-US"/>
              <a:pPr>
                <a:defRPr/>
              </a:pPr>
              <a:t>‹#›</a:t>
            </a:fld>
            <a:endParaRPr lang="en-US" dirty="0"/>
          </a:p>
        </p:txBody>
      </p:sp>
    </p:spTree>
    <p:extLst>
      <p:ext uri="{BB962C8B-B14F-4D97-AF65-F5344CB8AC3E}">
        <p14:creationId xmlns:p14="http://schemas.microsoft.com/office/powerpoint/2010/main" val="722131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0096BF19-B3D8-488D-8CF5-7D99B4A9BCA3}" type="datetime1">
              <a:rPr lang="en-US">
                <a:solidFill>
                  <a:srgbClr val="000000"/>
                </a:solidFill>
              </a:rPr>
              <a:pPr>
                <a:defRPr/>
              </a:pPr>
              <a:t>10/19/2017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AA5AF0-5C82-406D-A5D8-6D0F67E1BE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0981833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000000"/>
                </a:solidFill>
                <a:latin typeface="Arial" pitchFamily="34" charset="0"/>
                <a:ea typeface="ＭＳ Ｐゴシック" pitchFamily="34" charset="-128"/>
              </a:defRPr>
            </a:lvl1pPr>
          </a:lstStyle>
          <a:p>
            <a:pPr>
              <a:defRPr/>
            </a:pPr>
            <a:fld id="{16F6B8E7-8312-4625-82FB-6EE83CD00423}" type="datetime1">
              <a:rPr lang="en-US"/>
              <a:pPr>
                <a:defRPr/>
              </a:pPr>
              <a:t>10/19/2017</a:t>
            </a:fld>
            <a:endParaRPr lang="en-US" dirty="0"/>
          </a:p>
        </p:txBody>
      </p:sp>
      <p:sp>
        <p:nvSpPr>
          <p:cNvPr id="6" name="Footer Placeholder 5"/>
          <p:cNvSpPr>
            <a:spLocks noGrp="1"/>
          </p:cNvSpPr>
          <p:nvPr>
            <p:ph type="ftr" sz="quarter" idx="11"/>
          </p:nvPr>
        </p:nvSpPr>
        <p:spPr/>
        <p:txBody>
          <a:bodyPr/>
          <a:lstStyle>
            <a:lvl1pPr>
              <a:defRPr>
                <a:solidFill>
                  <a:srgbClr val="000000"/>
                </a:solidFill>
                <a:latin typeface="Arial"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latin typeface="Arial" pitchFamily="34" charset="0"/>
                <a:ea typeface="ＭＳ Ｐゴシック" pitchFamily="34" charset="-128"/>
              </a:defRPr>
            </a:lvl1pPr>
          </a:lstStyle>
          <a:p>
            <a:pPr>
              <a:defRPr/>
            </a:pPr>
            <a:fld id="{E95A29D1-92B2-4A39-BCF6-F2E674516E65}" type="slidenum">
              <a:rPr lang="en-US"/>
              <a:pPr>
                <a:defRPr/>
              </a:pPr>
              <a:t>‹#›</a:t>
            </a:fld>
            <a:endParaRPr lang="en-US" dirty="0"/>
          </a:p>
        </p:txBody>
      </p:sp>
    </p:spTree>
    <p:extLst>
      <p:ext uri="{BB962C8B-B14F-4D97-AF65-F5344CB8AC3E}">
        <p14:creationId xmlns:p14="http://schemas.microsoft.com/office/powerpoint/2010/main" val="23166209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solidFill>
                  <a:srgbClr val="000000"/>
                </a:solidFill>
                <a:latin typeface="Arial" pitchFamily="34" charset="0"/>
                <a:ea typeface="ＭＳ Ｐゴシック" pitchFamily="34" charset="-128"/>
              </a:defRPr>
            </a:lvl1pPr>
          </a:lstStyle>
          <a:p>
            <a:pPr>
              <a:defRPr/>
            </a:pPr>
            <a:fld id="{0E47FF25-02C7-4372-BB7F-26F9D5C3C6DA}" type="datetime1">
              <a:rPr lang="en-US"/>
              <a:pPr>
                <a:defRPr/>
              </a:pPr>
              <a:t>10/19/2017</a:t>
            </a:fld>
            <a:endParaRPr lang="en-US" dirty="0"/>
          </a:p>
        </p:txBody>
      </p:sp>
      <p:sp>
        <p:nvSpPr>
          <p:cNvPr id="5" name="Footer Placeholder 4"/>
          <p:cNvSpPr>
            <a:spLocks noGrp="1"/>
          </p:cNvSpPr>
          <p:nvPr>
            <p:ph type="ftr" sz="quarter" idx="11"/>
          </p:nvPr>
        </p:nvSpPr>
        <p:spPr/>
        <p:txBody>
          <a:bodyPr/>
          <a:lstStyle>
            <a:lvl1pPr>
              <a:defRPr>
                <a:solidFill>
                  <a:srgbClr val="000000"/>
                </a:solidFill>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latin typeface="Arial" pitchFamily="34" charset="0"/>
                <a:ea typeface="ＭＳ Ｐゴシック" pitchFamily="34" charset="-128"/>
              </a:defRPr>
            </a:lvl1pPr>
          </a:lstStyle>
          <a:p>
            <a:pPr>
              <a:defRPr/>
            </a:pPr>
            <a:fld id="{0D092726-D606-4465-965B-CD36F89C2ECF}" type="slidenum">
              <a:rPr lang="en-US"/>
              <a:pPr>
                <a:defRPr/>
              </a:pPr>
              <a:t>‹#›</a:t>
            </a:fld>
            <a:endParaRPr lang="en-US" dirty="0"/>
          </a:p>
        </p:txBody>
      </p:sp>
    </p:spTree>
    <p:extLst>
      <p:ext uri="{BB962C8B-B14F-4D97-AF65-F5344CB8AC3E}">
        <p14:creationId xmlns:p14="http://schemas.microsoft.com/office/powerpoint/2010/main" val="200509197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solidFill>
                  <a:srgbClr val="000000"/>
                </a:solidFill>
                <a:latin typeface="Arial" pitchFamily="34" charset="0"/>
                <a:ea typeface="ＭＳ Ｐゴシック" pitchFamily="34" charset="-128"/>
              </a:defRPr>
            </a:lvl1pPr>
          </a:lstStyle>
          <a:p>
            <a:pPr>
              <a:defRPr/>
            </a:pPr>
            <a:fld id="{9436E76F-186D-46E8-B170-A507E7DC6620}" type="datetime1">
              <a:rPr lang="en-US"/>
              <a:pPr>
                <a:defRPr/>
              </a:pPr>
              <a:t>10/19/2017</a:t>
            </a:fld>
            <a:endParaRPr lang="en-US" dirty="0"/>
          </a:p>
        </p:txBody>
      </p:sp>
      <p:sp>
        <p:nvSpPr>
          <p:cNvPr id="5" name="Footer Placeholder 4"/>
          <p:cNvSpPr>
            <a:spLocks noGrp="1"/>
          </p:cNvSpPr>
          <p:nvPr>
            <p:ph type="ftr" sz="quarter" idx="11"/>
          </p:nvPr>
        </p:nvSpPr>
        <p:spPr/>
        <p:txBody>
          <a:bodyPr/>
          <a:lstStyle>
            <a:lvl1pPr>
              <a:defRPr>
                <a:solidFill>
                  <a:srgbClr val="000000"/>
                </a:solidFill>
                <a:latin typeface="Arial"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latin typeface="Arial" pitchFamily="34" charset="0"/>
                <a:ea typeface="ＭＳ Ｐゴシック" pitchFamily="34" charset="-128"/>
              </a:defRPr>
            </a:lvl1pPr>
          </a:lstStyle>
          <a:p>
            <a:pPr>
              <a:defRPr/>
            </a:pPr>
            <a:fld id="{4D5E3704-20CE-4A78-AD1D-887B3FC804FE}" type="slidenum">
              <a:rPr lang="en-US"/>
              <a:pPr>
                <a:defRPr/>
              </a:pPr>
              <a:t>‹#›</a:t>
            </a:fld>
            <a:endParaRPr lang="en-US" dirty="0"/>
          </a:p>
        </p:txBody>
      </p:sp>
    </p:spTree>
    <p:extLst>
      <p:ext uri="{BB962C8B-B14F-4D97-AF65-F5344CB8AC3E}">
        <p14:creationId xmlns:p14="http://schemas.microsoft.com/office/powerpoint/2010/main" val="22345523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dirty="0" smtClean="0">
                <a:solidFill>
                  <a:srgbClr val="000000"/>
                </a:solidFill>
                <a:cs typeface="Arial" pitchFamily="34" charset="0"/>
              </a:rPr>
              <a:t>Place your chosen image here. The four corners must just cover the arrow tips. For covers, the three pictures should be the same size and in a straight line.   </a:t>
            </a:r>
            <a:endParaRPr lang="en-GB" dirty="0" smtClean="0">
              <a:cs typeface="Arial" pitchFamily="34" charset="0"/>
            </a:endParaRPr>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5417486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MS PGothic" pitchFamily="34" charset="-128"/>
              </a:defRPr>
            </a:lvl1pPr>
          </a:lstStyle>
          <a:p>
            <a:pPr>
              <a:defRPr/>
            </a:pPr>
            <a:fld id="{E57FCB2C-3EE7-4662-B1BC-F89F81958F12}"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MS PGothic" pitchFamily="34" charset="-128"/>
              </a:defRPr>
            </a:lvl1pPr>
          </a:lstStyle>
          <a:p>
            <a:pPr>
              <a:defRPr/>
            </a:pPr>
            <a:fld id="{26832A76-4BE6-42CA-BEEF-D31D26963F8E}" type="slidenum">
              <a:rPr lang="en-US"/>
              <a:pPr>
                <a:defRPr/>
              </a:pPr>
              <a:t>‹#›</a:t>
            </a:fld>
            <a:endParaRPr lang="en-US" dirty="0"/>
          </a:p>
        </p:txBody>
      </p:sp>
    </p:spTree>
    <p:extLst>
      <p:ext uri="{BB962C8B-B14F-4D97-AF65-F5344CB8AC3E}">
        <p14:creationId xmlns:p14="http://schemas.microsoft.com/office/powerpoint/2010/main" val="36189970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MS PGothic" pitchFamily="34" charset="-128"/>
              </a:defRPr>
            </a:lvl1pPr>
          </a:lstStyle>
          <a:p>
            <a:pPr>
              <a:defRPr/>
            </a:pPr>
            <a:fld id="{C74B6131-9741-441F-8D67-4FD537A0AACC}"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MS PGothic" pitchFamily="34" charset="-128"/>
              </a:defRPr>
            </a:lvl1pPr>
          </a:lstStyle>
          <a:p>
            <a:pPr>
              <a:defRPr/>
            </a:pPr>
            <a:fld id="{47420BD1-AA51-429D-B5E9-78EB35AD869C}" type="slidenum">
              <a:rPr lang="en-US"/>
              <a:pPr>
                <a:defRPr/>
              </a:pPr>
              <a:t>‹#›</a:t>
            </a:fld>
            <a:endParaRPr lang="en-US" dirty="0"/>
          </a:p>
        </p:txBody>
      </p:sp>
    </p:spTree>
    <p:extLst>
      <p:ext uri="{BB962C8B-B14F-4D97-AF65-F5344CB8AC3E}">
        <p14:creationId xmlns:p14="http://schemas.microsoft.com/office/powerpoint/2010/main" val="308647311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ea typeface="MS PGothic" pitchFamily="34" charset="-128"/>
              </a:defRPr>
            </a:lvl1pPr>
          </a:lstStyle>
          <a:p>
            <a:pPr>
              <a:defRPr/>
            </a:pPr>
            <a:fld id="{5D62CD3C-CAE2-480F-B051-FFC598F35697}"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ea typeface="MS PGothic" pitchFamily="34" charset="-128"/>
              </a:defRPr>
            </a:lvl1pPr>
          </a:lstStyle>
          <a:p>
            <a:pPr>
              <a:defRPr/>
            </a:pPr>
            <a:fld id="{0934FABD-E994-46D1-A1AF-00B125BADF54}" type="slidenum">
              <a:rPr lang="en-US"/>
              <a:pPr>
                <a:defRPr/>
              </a:pPr>
              <a:t>‹#›</a:t>
            </a:fld>
            <a:endParaRPr lang="en-US" dirty="0"/>
          </a:p>
        </p:txBody>
      </p:sp>
    </p:spTree>
    <p:extLst>
      <p:ext uri="{BB962C8B-B14F-4D97-AF65-F5344CB8AC3E}">
        <p14:creationId xmlns:p14="http://schemas.microsoft.com/office/powerpoint/2010/main" val="62267717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a:spcBef>
                <a:spcPct val="50000"/>
              </a:spcBef>
              <a:defRPr>
                <a:solidFill>
                  <a:srgbClr val="000000"/>
                </a:solidFill>
                <a:ea typeface="MS PGothic" pitchFamily="34" charset="-128"/>
              </a:defRPr>
            </a:lvl1pPr>
          </a:lstStyle>
          <a:p>
            <a:pPr>
              <a:defRPr/>
            </a:pPr>
            <a:fld id="{2BF61AF0-D93A-4DC4-9693-B4385EBBEB9E}" type="datetime1">
              <a:rPr lang="en-US"/>
              <a:pPr>
                <a:defRPr/>
              </a:pPr>
              <a:t>10/19/2017</a:t>
            </a:fld>
            <a:endParaRPr lang="en-US" dirty="0"/>
          </a:p>
        </p:txBody>
      </p:sp>
      <p:sp>
        <p:nvSpPr>
          <p:cNvPr id="8" name="Rectangle 5"/>
          <p:cNvSpPr>
            <a:spLocks noGrp="1" noChangeArrowheads="1"/>
          </p:cNvSpPr>
          <p:nvPr>
            <p:ph type="ftr" sz="quarter" idx="11"/>
          </p:nvPr>
        </p:nvSpPr>
        <p:spPr/>
        <p:txBody>
          <a:bodyPr/>
          <a:lstStyle>
            <a:lvl1pPr>
              <a:spcBef>
                <a:spcPct val="50000"/>
              </a:spcBef>
              <a:defRPr>
                <a:solidFill>
                  <a:srgbClr val="000000"/>
                </a:solidFill>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spcBef>
                <a:spcPct val="50000"/>
              </a:spcBef>
              <a:defRPr>
                <a:solidFill>
                  <a:srgbClr val="000000"/>
                </a:solidFill>
                <a:ea typeface="MS PGothic" pitchFamily="34" charset="-128"/>
              </a:defRPr>
            </a:lvl1pPr>
          </a:lstStyle>
          <a:p>
            <a:pPr>
              <a:defRPr/>
            </a:pPr>
            <a:fld id="{9A332A05-14CA-4A88-9C1E-A5647466E987}" type="slidenum">
              <a:rPr lang="en-US"/>
              <a:pPr>
                <a:defRPr/>
              </a:pPr>
              <a:t>‹#›</a:t>
            </a:fld>
            <a:endParaRPr lang="en-US" dirty="0"/>
          </a:p>
        </p:txBody>
      </p:sp>
    </p:spTree>
    <p:extLst>
      <p:ext uri="{BB962C8B-B14F-4D97-AF65-F5344CB8AC3E}">
        <p14:creationId xmlns:p14="http://schemas.microsoft.com/office/powerpoint/2010/main" val="13955788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a:spcBef>
                <a:spcPct val="50000"/>
              </a:spcBef>
              <a:defRPr>
                <a:solidFill>
                  <a:srgbClr val="000000"/>
                </a:solidFill>
                <a:ea typeface="MS PGothic" pitchFamily="34" charset="-128"/>
              </a:defRPr>
            </a:lvl1pPr>
          </a:lstStyle>
          <a:p>
            <a:pPr>
              <a:defRPr/>
            </a:pPr>
            <a:fld id="{9F30B5A7-FD50-4F0E-AC20-E78981BC99F2}" type="datetime1">
              <a:rPr lang="en-US"/>
              <a:pPr>
                <a:defRPr/>
              </a:pPr>
              <a:t>10/19/2017</a:t>
            </a:fld>
            <a:endParaRPr lang="en-US" dirty="0"/>
          </a:p>
        </p:txBody>
      </p:sp>
      <p:sp>
        <p:nvSpPr>
          <p:cNvPr id="4" name="Rectangle 5"/>
          <p:cNvSpPr>
            <a:spLocks noGrp="1" noChangeArrowheads="1"/>
          </p:cNvSpPr>
          <p:nvPr>
            <p:ph type="ftr" sz="quarter" idx="11"/>
          </p:nvPr>
        </p:nvSpPr>
        <p:spPr/>
        <p:txBody>
          <a:bodyPr/>
          <a:lstStyle>
            <a:lvl1pPr>
              <a:spcBef>
                <a:spcPct val="50000"/>
              </a:spcBef>
              <a:defRPr>
                <a:solidFill>
                  <a:srgbClr val="000000"/>
                </a:solidFill>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50000"/>
              </a:spcBef>
              <a:defRPr>
                <a:solidFill>
                  <a:srgbClr val="000000"/>
                </a:solidFill>
                <a:ea typeface="MS PGothic" pitchFamily="34" charset="-128"/>
              </a:defRPr>
            </a:lvl1pPr>
          </a:lstStyle>
          <a:p>
            <a:pPr>
              <a:defRPr/>
            </a:pPr>
            <a:fld id="{F9F36931-8131-48A2-8ECA-7DB1DBC05641}" type="slidenum">
              <a:rPr lang="en-US"/>
              <a:pPr>
                <a:defRPr/>
              </a:pPr>
              <a:t>‹#›</a:t>
            </a:fld>
            <a:endParaRPr lang="en-US" dirty="0"/>
          </a:p>
        </p:txBody>
      </p:sp>
    </p:spTree>
    <p:extLst>
      <p:ext uri="{BB962C8B-B14F-4D97-AF65-F5344CB8AC3E}">
        <p14:creationId xmlns:p14="http://schemas.microsoft.com/office/powerpoint/2010/main" val="73253165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defRPr>
                <a:solidFill>
                  <a:srgbClr val="000000"/>
                </a:solidFill>
                <a:ea typeface="MS PGothic" pitchFamily="34" charset="-128"/>
              </a:defRPr>
            </a:lvl1pPr>
          </a:lstStyle>
          <a:p>
            <a:pPr>
              <a:defRPr/>
            </a:pPr>
            <a:fld id="{A84897CF-76A2-49E1-B93B-11087D313DB8}" type="datetime1">
              <a:rPr lang="en-US"/>
              <a:pPr>
                <a:defRPr/>
              </a:pPr>
              <a:t>10/19/2017</a:t>
            </a:fld>
            <a:endParaRPr lang="en-US" dirty="0"/>
          </a:p>
        </p:txBody>
      </p:sp>
      <p:sp>
        <p:nvSpPr>
          <p:cNvPr id="3" name="Rectangle 5"/>
          <p:cNvSpPr>
            <a:spLocks noGrp="1" noChangeArrowheads="1"/>
          </p:cNvSpPr>
          <p:nvPr>
            <p:ph type="ftr" sz="quarter" idx="11"/>
          </p:nvPr>
        </p:nvSpPr>
        <p:spPr/>
        <p:txBody>
          <a:bodyPr/>
          <a:lstStyle>
            <a:lvl1pPr>
              <a:spcBef>
                <a:spcPct val="50000"/>
              </a:spcBef>
              <a:defRPr>
                <a:solidFill>
                  <a:srgbClr val="000000"/>
                </a:solidFill>
                <a:ea typeface="MS PGothic"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spcBef>
                <a:spcPct val="50000"/>
              </a:spcBef>
              <a:defRPr>
                <a:solidFill>
                  <a:srgbClr val="000000"/>
                </a:solidFill>
                <a:ea typeface="MS PGothic" pitchFamily="34" charset="-128"/>
              </a:defRPr>
            </a:lvl1pPr>
          </a:lstStyle>
          <a:p>
            <a:pPr>
              <a:defRPr/>
            </a:pPr>
            <a:fld id="{C5DC03E8-D088-443C-B248-CDDE048FC215}" type="slidenum">
              <a:rPr lang="en-US"/>
              <a:pPr>
                <a:defRPr/>
              </a:pPr>
              <a:t>‹#›</a:t>
            </a:fld>
            <a:endParaRPr lang="en-US" dirty="0"/>
          </a:p>
        </p:txBody>
      </p:sp>
    </p:spTree>
    <p:extLst>
      <p:ext uri="{BB962C8B-B14F-4D97-AF65-F5344CB8AC3E}">
        <p14:creationId xmlns:p14="http://schemas.microsoft.com/office/powerpoint/2010/main" val="4077545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4020FF7-A9C6-4D55-B403-2E688734DB25}" type="datetime1">
              <a:rPr lang="en-US">
                <a:solidFill>
                  <a:srgbClr val="000000"/>
                </a:solidFill>
              </a:rPr>
              <a:pPr>
                <a:defRPr/>
              </a:pPr>
              <a:t>10/19/2017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971CE89-86B7-42E2-84AB-B1F19F5E9D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14857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ea typeface="MS PGothic" pitchFamily="34" charset="-128"/>
              </a:defRPr>
            </a:lvl1pPr>
          </a:lstStyle>
          <a:p>
            <a:pPr>
              <a:defRPr/>
            </a:pPr>
            <a:fld id="{FD799577-ED2D-4143-B554-10D4FACED53A}"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ea typeface="MS PGothic" pitchFamily="34" charset="-128"/>
              </a:defRPr>
            </a:lvl1pPr>
          </a:lstStyle>
          <a:p>
            <a:pPr>
              <a:defRPr/>
            </a:pPr>
            <a:fld id="{D766DF02-5EE8-4A4E-922B-6FF81FD69A9B}" type="slidenum">
              <a:rPr lang="en-US"/>
              <a:pPr>
                <a:defRPr/>
              </a:pPr>
              <a:t>‹#›</a:t>
            </a:fld>
            <a:endParaRPr lang="en-US" dirty="0"/>
          </a:p>
        </p:txBody>
      </p:sp>
    </p:spTree>
    <p:extLst>
      <p:ext uri="{BB962C8B-B14F-4D97-AF65-F5344CB8AC3E}">
        <p14:creationId xmlns:p14="http://schemas.microsoft.com/office/powerpoint/2010/main" val="15883082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ea typeface="MS PGothic" pitchFamily="34" charset="-128"/>
              </a:defRPr>
            </a:lvl1pPr>
          </a:lstStyle>
          <a:p>
            <a:pPr>
              <a:defRPr/>
            </a:pPr>
            <a:fld id="{16ECF263-2131-4FE8-886A-F91D0A8E8AB6}"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ea typeface="MS PGothic" pitchFamily="34" charset="-128"/>
              </a:defRPr>
            </a:lvl1pPr>
          </a:lstStyle>
          <a:p>
            <a:pPr>
              <a:defRPr/>
            </a:pPr>
            <a:fld id="{F8F21A92-CF7B-451D-9A22-D417D75B9607}" type="slidenum">
              <a:rPr lang="en-US"/>
              <a:pPr>
                <a:defRPr/>
              </a:pPr>
              <a:t>‹#›</a:t>
            </a:fld>
            <a:endParaRPr lang="en-US" dirty="0"/>
          </a:p>
        </p:txBody>
      </p:sp>
    </p:spTree>
    <p:extLst>
      <p:ext uri="{BB962C8B-B14F-4D97-AF65-F5344CB8AC3E}">
        <p14:creationId xmlns:p14="http://schemas.microsoft.com/office/powerpoint/2010/main" val="6097268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MS PGothic" pitchFamily="34" charset="-128"/>
              </a:defRPr>
            </a:lvl1pPr>
          </a:lstStyle>
          <a:p>
            <a:pPr>
              <a:defRPr/>
            </a:pPr>
            <a:fld id="{7D1C7E39-5048-4FB5-BD26-1DF8B3D75A2A}"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MS PGothic" pitchFamily="34" charset="-128"/>
              </a:defRPr>
            </a:lvl1pPr>
          </a:lstStyle>
          <a:p>
            <a:pPr>
              <a:defRPr/>
            </a:pPr>
            <a:fld id="{D8577BE8-4BF2-4435-8475-0524DA3E326B}" type="slidenum">
              <a:rPr lang="en-US"/>
              <a:pPr>
                <a:defRPr/>
              </a:pPr>
              <a:t>‹#›</a:t>
            </a:fld>
            <a:endParaRPr lang="en-US" dirty="0"/>
          </a:p>
        </p:txBody>
      </p:sp>
    </p:spTree>
    <p:extLst>
      <p:ext uri="{BB962C8B-B14F-4D97-AF65-F5344CB8AC3E}">
        <p14:creationId xmlns:p14="http://schemas.microsoft.com/office/powerpoint/2010/main" val="313060621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MS PGothic" pitchFamily="34" charset="-128"/>
              </a:defRPr>
            </a:lvl1pPr>
          </a:lstStyle>
          <a:p>
            <a:pPr>
              <a:defRPr/>
            </a:pPr>
            <a:fld id="{3EFDD664-EA78-44A5-9619-D06B2376B2DF}"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MS PGothic" pitchFamily="34" charset="-128"/>
              </a:defRPr>
            </a:lvl1pPr>
          </a:lstStyle>
          <a:p>
            <a:pPr>
              <a:defRPr/>
            </a:pPr>
            <a:fld id="{459E2B69-1C58-4FBE-880E-F5F400EB60E8}" type="slidenum">
              <a:rPr lang="en-US"/>
              <a:pPr>
                <a:defRPr/>
              </a:pPr>
              <a:t>‹#›</a:t>
            </a:fld>
            <a:endParaRPr lang="en-US" dirty="0"/>
          </a:p>
        </p:txBody>
      </p:sp>
    </p:spTree>
    <p:extLst>
      <p:ext uri="{BB962C8B-B14F-4D97-AF65-F5344CB8AC3E}">
        <p14:creationId xmlns:p14="http://schemas.microsoft.com/office/powerpoint/2010/main" val="3946599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pic>
        <p:nvPicPr>
          <p:cNvPr id="4" name="Picture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2979738"/>
            <a:ext cx="217011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316" tIns="45659" rIns="91316" bIns="45659"/>
          <a:lstStyle/>
          <a:p>
            <a:pPr fontAlgn="base">
              <a:spcBef>
                <a:spcPct val="0"/>
              </a:spcBef>
              <a:spcAft>
                <a:spcPct val="0"/>
              </a:spcAft>
            </a:pPr>
            <a:endParaRPr lang="en-GB" sz="2800" b="1">
              <a:solidFill>
                <a:prstClr val="black"/>
              </a:solidFill>
            </a:endParaRPr>
          </a:p>
        </p:txBody>
      </p:sp>
      <p:pic>
        <p:nvPicPr>
          <p:cNvPr id="6" name="Picture 4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9738"/>
            <a:ext cx="217011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13" y="2979738"/>
            <a:ext cx="2170112"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encrypted-tbn0.gstatic.com/images?q=tbn:ANd9GcQDQhusBn0eeRt9SuuALrVGB48atyFtaDhdMUBMnKHVcgu-hd-TVntWdzsw">
            <a:hlinkClick r:id="rId5"/>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27850" y="0"/>
            <a:ext cx="2216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6" y="1328704"/>
            <a:ext cx="8043863" cy="541406"/>
          </a:xfrm>
        </p:spPr>
        <p:txBody>
          <a:bodyPr anchor="ctr"/>
          <a:lstStyle>
            <a:lvl1pPr>
              <a:defRPr/>
            </a:lvl1pPr>
          </a:lstStyle>
          <a:p>
            <a:r>
              <a:rPr lang="en-US" smtClean="0"/>
              <a:t>Click to edit Master title style</a:t>
            </a:r>
            <a:endParaRPr lang="en-US" dirty="0"/>
          </a:p>
        </p:txBody>
      </p:sp>
      <p:sp>
        <p:nvSpPr>
          <p:cNvPr id="43023" name="Rectangle 15"/>
          <p:cNvSpPr>
            <a:spLocks noGrp="1" noChangeArrowheads="1"/>
          </p:cNvSpPr>
          <p:nvPr>
            <p:ph type="subTitle" sz="quarter" idx="1"/>
          </p:nvPr>
        </p:nvSpPr>
        <p:spPr>
          <a:xfrm>
            <a:off x="571501" y="5164140"/>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24094156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43AFE481-5911-4673-8995-1FEA296AE916}" type="datetime1">
              <a:rPr lang="en-US"/>
              <a:pPr>
                <a:defRPr/>
              </a:pPr>
              <a:t>10/19/2017</a:t>
            </a:fld>
            <a:endParaRPr lang="en-US"/>
          </a:p>
        </p:txBody>
      </p:sp>
      <p:sp>
        <p:nvSpPr>
          <p:cNvPr id="5" name="Slide Number Placeholder 5"/>
          <p:cNvSpPr>
            <a:spLocks noGrp="1"/>
          </p:cNvSpPr>
          <p:nvPr>
            <p:ph type="sldNum" sz="quarter" idx="11"/>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cs typeface="Arial" pitchFamily="34" charset="0"/>
              </a:defRPr>
            </a:lvl1pPr>
          </a:lstStyle>
          <a:p>
            <a:pPr>
              <a:defRPr/>
            </a:pPr>
            <a:fld id="{F50BE41F-D170-4E6E-A53B-A007B0A8B36D}" type="slidenum">
              <a:rPr lang="en-US"/>
              <a:pPr>
                <a:defRPr/>
              </a:pPr>
              <a:t>‹#›</a:t>
            </a:fld>
            <a:endParaRPr lang="en-US"/>
          </a:p>
        </p:txBody>
      </p:sp>
    </p:spTree>
    <p:extLst>
      <p:ext uri="{BB962C8B-B14F-4D97-AF65-F5344CB8AC3E}">
        <p14:creationId xmlns:p14="http://schemas.microsoft.com/office/powerpoint/2010/main" val="17662262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79" indent="0">
              <a:buNone/>
              <a:defRPr sz="1800"/>
            </a:lvl2pPr>
            <a:lvl3pPr marL="913160" indent="0">
              <a:buNone/>
              <a:defRPr sz="1600"/>
            </a:lvl3pPr>
            <a:lvl4pPr marL="1369741" indent="0">
              <a:buNone/>
              <a:defRPr sz="1400"/>
            </a:lvl4pPr>
            <a:lvl5pPr marL="1826320" indent="0">
              <a:buNone/>
              <a:defRPr sz="1400"/>
            </a:lvl5pPr>
            <a:lvl6pPr marL="2282901" indent="0">
              <a:buNone/>
              <a:defRPr sz="1400"/>
            </a:lvl6pPr>
            <a:lvl7pPr marL="2739481" indent="0">
              <a:buNone/>
              <a:defRPr sz="1400"/>
            </a:lvl7pPr>
            <a:lvl8pPr marL="3196061" indent="0">
              <a:buNone/>
              <a:defRPr sz="1400"/>
            </a:lvl8pPr>
            <a:lvl9pPr marL="3652641"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4181CCC8-80FD-45F0-8499-4E9A1CCF3367}" type="datetime1">
              <a:rPr lang="en-US"/>
              <a:pPr>
                <a:defRPr/>
              </a:pPr>
              <a:t>10/19/2017</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cs typeface="Arial" pitchFamily="34" charset="0"/>
              </a:defRPr>
            </a:lvl1pPr>
          </a:lstStyle>
          <a:p>
            <a:pPr>
              <a:defRPr/>
            </a:pPr>
            <a:fld id="{E0AA78FE-0135-46CA-BF1F-724B229F2035}" type="slidenum">
              <a:rPr lang="en-US"/>
              <a:pPr>
                <a:defRPr/>
              </a:pPr>
              <a:t>‹#›</a:t>
            </a:fld>
            <a:endParaRPr lang="en-US"/>
          </a:p>
        </p:txBody>
      </p:sp>
    </p:spTree>
    <p:extLst>
      <p:ext uri="{BB962C8B-B14F-4D97-AF65-F5344CB8AC3E}">
        <p14:creationId xmlns:p14="http://schemas.microsoft.com/office/powerpoint/2010/main" val="40082568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8F74CE51-BDBD-46C2-80B6-6881BEC9E6A0}" type="datetime1">
              <a:rPr lang="en-US"/>
              <a:pPr>
                <a:defRPr/>
              </a:pPr>
              <a:t>10/19/2017</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cs typeface="Arial" pitchFamily="34" charset="0"/>
              </a:defRPr>
            </a:lvl1pPr>
          </a:lstStyle>
          <a:p>
            <a:pPr>
              <a:defRPr/>
            </a:pPr>
            <a:fld id="{ABF165CC-BED4-40D0-8C2E-2A6C6C1757F3}" type="slidenum">
              <a:rPr lang="en-US"/>
              <a:pPr>
                <a:defRPr/>
              </a:pPr>
              <a:t>‹#›</a:t>
            </a:fld>
            <a:endParaRPr lang="en-US"/>
          </a:p>
        </p:txBody>
      </p:sp>
    </p:spTree>
    <p:extLst>
      <p:ext uri="{BB962C8B-B14F-4D97-AF65-F5344CB8AC3E}">
        <p14:creationId xmlns:p14="http://schemas.microsoft.com/office/powerpoint/2010/main" val="343686652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76232"/>
            <a:ext cx="8229600" cy="541406"/>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79" indent="0">
              <a:buNone/>
              <a:defRPr sz="2000" b="1"/>
            </a:lvl2pPr>
            <a:lvl3pPr marL="913160" indent="0">
              <a:buNone/>
              <a:defRPr sz="1800" b="1"/>
            </a:lvl3pPr>
            <a:lvl4pPr marL="1369741" indent="0">
              <a:buNone/>
              <a:defRPr sz="1600" b="1"/>
            </a:lvl4pPr>
            <a:lvl5pPr marL="1826320" indent="0">
              <a:buNone/>
              <a:defRPr sz="1600" b="1"/>
            </a:lvl5pPr>
            <a:lvl6pPr marL="2282901" indent="0">
              <a:buNone/>
              <a:defRPr sz="1600" b="1"/>
            </a:lvl6pPr>
            <a:lvl7pPr marL="2739481" indent="0">
              <a:buNone/>
              <a:defRPr sz="1600" b="1"/>
            </a:lvl7pPr>
            <a:lvl8pPr marL="3196061" indent="0">
              <a:buNone/>
              <a:defRPr sz="1600" b="1"/>
            </a:lvl8pPr>
            <a:lvl9pPr marL="3652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579" indent="0">
              <a:buNone/>
              <a:defRPr sz="2000" b="1"/>
            </a:lvl2pPr>
            <a:lvl3pPr marL="913160" indent="0">
              <a:buNone/>
              <a:defRPr sz="1800" b="1"/>
            </a:lvl3pPr>
            <a:lvl4pPr marL="1369741" indent="0">
              <a:buNone/>
              <a:defRPr sz="1600" b="1"/>
            </a:lvl4pPr>
            <a:lvl5pPr marL="1826320" indent="0">
              <a:buNone/>
              <a:defRPr sz="1600" b="1"/>
            </a:lvl5pPr>
            <a:lvl6pPr marL="2282901" indent="0">
              <a:buNone/>
              <a:defRPr sz="1600" b="1"/>
            </a:lvl6pPr>
            <a:lvl7pPr marL="2739481" indent="0">
              <a:buNone/>
              <a:defRPr sz="1600" b="1"/>
            </a:lvl7pPr>
            <a:lvl8pPr marL="3196061" indent="0">
              <a:buNone/>
              <a:defRPr sz="1600" b="1"/>
            </a:lvl8pPr>
            <a:lvl9pPr marL="3652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2E55A3EE-B887-42F5-A4C5-82D79C6A64F5}" type="datetime1">
              <a:rPr lang="en-US"/>
              <a:pPr>
                <a:defRPr/>
              </a:pPr>
              <a:t>10/19/2017</a:t>
            </a:fld>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cs typeface="Arial" pitchFamily="34" charset="0"/>
              </a:defRPr>
            </a:lvl1pPr>
          </a:lstStyle>
          <a:p>
            <a:pPr>
              <a:defRPr/>
            </a:pPr>
            <a:fld id="{CC7EB467-8BF1-4A5D-96C9-EE1BEF641E9E}" type="slidenum">
              <a:rPr lang="en-US"/>
              <a:pPr>
                <a:defRPr/>
              </a:pPr>
              <a:t>‹#›</a:t>
            </a:fld>
            <a:endParaRPr lang="en-US"/>
          </a:p>
        </p:txBody>
      </p:sp>
    </p:spTree>
    <p:extLst>
      <p:ext uri="{BB962C8B-B14F-4D97-AF65-F5344CB8AC3E}">
        <p14:creationId xmlns:p14="http://schemas.microsoft.com/office/powerpoint/2010/main" val="350133800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5697AB46-9F69-48EB-A4BA-5A9A600F0972}" type="datetime1">
              <a:rPr lang="en-US"/>
              <a:pPr>
                <a:defRPr/>
              </a:pPr>
              <a:t>10/19/2017</a:t>
            </a:fld>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cs typeface="Arial" pitchFamily="34" charset="0"/>
              </a:defRPr>
            </a:lvl1pPr>
          </a:lstStyle>
          <a:p>
            <a:pPr>
              <a:defRPr/>
            </a:pPr>
            <a:fld id="{17A4434F-0869-49EC-BBA4-767902F1E9D2}" type="slidenum">
              <a:rPr lang="en-US"/>
              <a:pPr>
                <a:defRPr/>
              </a:pPr>
              <a:t>‹#›</a:t>
            </a:fld>
            <a:endParaRPr lang="en-US"/>
          </a:p>
        </p:txBody>
      </p:sp>
    </p:spTree>
    <p:extLst>
      <p:ext uri="{BB962C8B-B14F-4D97-AF65-F5344CB8AC3E}">
        <p14:creationId xmlns:p14="http://schemas.microsoft.com/office/powerpoint/2010/main" val="1242883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EA82EA7-5F2B-4FA6-A2C6-F2E7F3F33E93}"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8EEDD1-1DFD-4429-B1F4-07FB067F106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685218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30EA99AA-4F95-4CFB-9EF0-EEF0232507FC}" type="datetime1">
              <a:rPr lang="en-US"/>
              <a:pPr>
                <a:defRPr/>
              </a:pPr>
              <a:t>10/19/2017</a:t>
            </a:fld>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cs typeface="Arial" pitchFamily="34" charset="0"/>
              </a:defRPr>
            </a:lvl1pPr>
          </a:lstStyle>
          <a:p>
            <a:pPr>
              <a:defRPr/>
            </a:pPr>
            <a:fld id="{EFAC04F7-F5D0-42BD-BC5A-F12474A7CA71}" type="slidenum">
              <a:rPr lang="en-US"/>
              <a:pPr>
                <a:defRPr/>
              </a:pPr>
              <a:t>‹#›</a:t>
            </a:fld>
            <a:endParaRPr lang="en-US"/>
          </a:p>
        </p:txBody>
      </p:sp>
    </p:spTree>
    <p:extLst>
      <p:ext uri="{BB962C8B-B14F-4D97-AF65-F5344CB8AC3E}">
        <p14:creationId xmlns:p14="http://schemas.microsoft.com/office/powerpoint/2010/main" val="37588036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27338"/>
            <a:ext cx="3008313" cy="707763"/>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6579" indent="0">
              <a:buNone/>
              <a:defRPr sz="1200"/>
            </a:lvl2pPr>
            <a:lvl3pPr marL="913160" indent="0">
              <a:buNone/>
              <a:defRPr sz="1000"/>
            </a:lvl3pPr>
            <a:lvl4pPr marL="1369741" indent="0">
              <a:buNone/>
              <a:defRPr sz="900"/>
            </a:lvl4pPr>
            <a:lvl5pPr marL="1826320" indent="0">
              <a:buNone/>
              <a:defRPr sz="900"/>
            </a:lvl5pPr>
            <a:lvl6pPr marL="2282901" indent="0">
              <a:buNone/>
              <a:defRPr sz="900"/>
            </a:lvl6pPr>
            <a:lvl7pPr marL="2739481" indent="0">
              <a:buNone/>
              <a:defRPr sz="900"/>
            </a:lvl7pPr>
            <a:lvl8pPr marL="3196061" indent="0">
              <a:buNone/>
              <a:defRPr sz="900"/>
            </a:lvl8pPr>
            <a:lvl9pPr marL="3652641"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DD657F91-BE61-41B7-AA8D-08A993969B22}" type="datetime1">
              <a:rPr lang="en-US"/>
              <a:pPr>
                <a:defRPr/>
              </a:pPr>
              <a:t>10/19/2017</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cs typeface="Arial" pitchFamily="34" charset="0"/>
              </a:defRPr>
            </a:lvl1pPr>
          </a:lstStyle>
          <a:p>
            <a:pPr>
              <a:defRPr/>
            </a:pPr>
            <a:fld id="{05EC5180-8DA2-4C0F-9A64-56A695D16A92}" type="slidenum">
              <a:rPr lang="en-US"/>
              <a:pPr>
                <a:defRPr/>
              </a:pPr>
              <a:t>‹#›</a:t>
            </a:fld>
            <a:endParaRPr lang="en-US"/>
          </a:p>
        </p:txBody>
      </p:sp>
    </p:spTree>
    <p:extLst>
      <p:ext uri="{BB962C8B-B14F-4D97-AF65-F5344CB8AC3E}">
        <p14:creationId xmlns:p14="http://schemas.microsoft.com/office/powerpoint/2010/main" val="333693689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356"/>
            <a:ext cx="5486400" cy="399986"/>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79" indent="0">
              <a:buNone/>
              <a:defRPr sz="2800"/>
            </a:lvl2pPr>
            <a:lvl3pPr marL="913160" indent="0">
              <a:buNone/>
              <a:defRPr sz="2400"/>
            </a:lvl3pPr>
            <a:lvl4pPr marL="1369741" indent="0">
              <a:buNone/>
              <a:defRPr sz="2000"/>
            </a:lvl4pPr>
            <a:lvl5pPr marL="1826320" indent="0">
              <a:buNone/>
              <a:defRPr sz="2000"/>
            </a:lvl5pPr>
            <a:lvl6pPr marL="2282901" indent="0">
              <a:buNone/>
              <a:defRPr sz="2000"/>
            </a:lvl6pPr>
            <a:lvl7pPr marL="2739481" indent="0">
              <a:buNone/>
              <a:defRPr sz="2000"/>
            </a:lvl7pPr>
            <a:lvl8pPr marL="3196061" indent="0">
              <a:buNone/>
              <a:defRPr sz="2000"/>
            </a:lvl8pPr>
            <a:lvl9pPr marL="3652641"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79" indent="0">
              <a:buNone/>
              <a:defRPr sz="1200"/>
            </a:lvl2pPr>
            <a:lvl3pPr marL="913160" indent="0">
              <a:buNone/>
              <a:defRPr sz="1000"/>
            </a:lvl3pPr>
            <a:lvl4pPr marL="1369741" indent="0">
              <a:buNone/>
              <a:defRPr sz="900"/>
            </a:lvl4pPr>
            <a:lvl5pPr marL="1826320" indent="0">
              <a:buNone/>
              <a:defRPr sz="900"/>
            </a:lvl5pPr>
            <a:lvl6pPr marL="2282901" indent="0">
              <a:buNone/>
              <a:defRPr sz="900"/>
            </a:lvl6pPr>
            <a:lvl7pPr marL="2739481" indent="0">
              <a:buNone/>
              <a:defRPr sz="900"/>
            </a:lvl7pPr>
            <a:lvl8pPr marL="3196061" indent="0">
              <a:buNone/>
              <a:defRPr sz="900"/>
            </a:lvl8pPr>
            <a:lvl9pPr marL="3652641"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D2CFF4AB-1287-4916-9FE6-53AB918BF6B8}" type="datetime1">
              <a:rPr lang="en-US"/>
              <a:pPr>
                <a:defRPr/>
              </a:pPr>
              <a:t>10/19/2017</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cs typeface="Arial" pitchFamily="34" charset="0"/>
              </a:defRPr>
            </a:lvl1pPr>
          </a:lstStyle>
          <a:p>
            <a:pPr>
              <a:defRPr/>
            </a:pPr>
            <a:fld id="{B486CA53-9580-404A-86BA-9C1CB4D40603}" type="slidenum">
              <a:rPr lang="en-US"/>
              <a:pPr>
                <a:defRPr/>
              </a:pPr>
              <a:t>‹#›</a:t>
            </a:fld>
            <a:endParaRPr lang="en-US"/>
          </a:p>
        </p:txBody>
      </p:sp>
    </p:spTree>
    <p:extLst>
      <p:ext uri="{BB962C8B-B14F-4D97-AF65-F5344CB8AC3E}">
        <p14:creationId xmlns:p14="http://schemas.microsoft.com/office/powerpoint/2010/main" val="35847787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28BD72B5-1A4D-4509-95DB-2E9239E0A73A}" type="datetime1">
              <a:rPr lang="en-US"/>
              <a:pPr>
                <a:defRPr/>
              </a:pPr>
              <a:t>10/19/2017</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cs typeface="Arial" pitchFamily="34" charset="0"/>
              </a:defRPr>
            </a:lvl1pPr>
          </a:lstStyle>
          <a:p>
            <a:pPr>
              <a:defRPr/>
            </a:pPr>
            <a:fld id="{A9DDE890-4363-4F07-9864-D3CF0C610C6A}" type="slidenum">
              <a:rPr lang="en-US"/>
              <a:pPr>
                <a:defRPr/>
              </a:pPr>
              <a:t>‹#›</a:t>
            </a:fld>
            <a:endParaRPr lang="en-US"/>
          </a:p>
        </p:txBody>
      </p:sp>
    </p:spTree>
    <p:extLst>
      <p:ext uri="{BB962C8B-B14F-4D97-AF65-F5344CB8AC3E}">
        <p14:creationId xmlns:p14="http://schemas.microsoft.com/office/powerpoint/2010/main" val="197294380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2" y="762000"/>
            <a:ext cx="615303"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6" y="762000"/>
            <a:ext cx="5915025"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3AB92D9B-97F0-495F-AEBE-E40ECFFF809D}" type="datetime1">
              <a:rPr lang="en-US"/>
              <a:pPr>
                <a:defRPr/>
              </a:pPr>
              <a:t>10/19/2017</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cs typeface="Arial" pitchFamily="34" charset="0"/>
              </a:defRPr>
            </a:lvl1pPr>
          </a:lstStyle>
          <a:p>
            <a:pPr>
              <a:defRPr/>
            </a:pPr>
            <a:fld id="{86D0B073-D275-4CD5-A0F6-368D0DDE70C7}" type="slidenum">
              <a:rPr lang="en-US"/>
              <a:pPr>
                <a:defRPr/>
              </a:pPr>
              <a:t>‹#›</a:t>
            </a:fld>
            <a:endParaRPr lang="en-US"/>
          </a:p>
        </p:txBody>
      </p:sp>
    </p:spTree>
    <p:extLst>
      <p:ext uri="{BB962C8B-B14F-4D97-AF65-F5344CB8AC3E}">
        <p14:creationId xmlns:p14="http://schemas.microsoft.com/office/powerpoint/2010/main" val="177980252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Text Placeholder 7"/>
          <p:cNvSpPr>
            <a:spLocks noGrp="1"/>
          </p:cNvSpPr>
          <p:nvPr>
            <p:ph type="body" sz="quarter" idx="13"/>
          </p:nvPr>
        </p:nvSpPr>
        <p:spPr>
          <a:xfrm>
            <a:off x="468313" y="1773238"/>
            <a:ext cx="8207375" cy="4583112"/>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12"/>
          <p:cNvSpPr>
            <a:spLocks noGrp="1"/>
          </p:cNvSpPr>
          <p:nvPr>
            <p:ph type="body" sz="quarter" idx="12"/>
          </p:nvPr>
        </p:nvSpPr>
        <p:spPr>
          <a:xfrm>
            <a:off x="755650" y="1268413"/>
            <a:ext cx="6245242" cy="285749"/>
          </a:xfrm>
        </p:spPr>
        <p:txBody>
          <a:bodyPr anchor="ctr">
            <a:noAutofit/>
          </a:bodyPr>
          <a:lstStyle>
            <a:lvl1pPr marL="0" indent="0">
              <a:defRPr sz="1000" b="0">
                <a:solidFill>
                  <a:schemeClr val="tx1"/>
                </a:solidFill>
              </a:defRPr>
            </a:lvl1pPr>
            <a:lvl2pPr>
              <a:defRPr sz="2000" b="0">
                <a:solidFill>
                  <a:schemeClr val="accent2"/>
                </a:solidFill>
              </a:defRPr>
            </a:lvl2pPr>
            <a:lvl3pPr marL="534988" indent="-534988">
              <a:defRPr sz="2000" b="0">
                <a:solidFill>
                  <a:schemeClr val="accent2"/>
                </a:solidFill>
              </a:defRPr>
            </a:lvl3pPr>
            <a:lvl4pPr>
              <a:defRPr sz="2000" b="0">
                <a:solidFill>
                  <a:schemeClr val="accent2"/>
                </a:solidFill>
              </a:defRPr>
            </a:lvl4pPr>
            <a:lvl5pPr>
              <a:defRPr sz="2000" b="0">
                <a:solidFill>
                  <a:schemeClr val="accent2"/>
                </a:solidFill>
              </a:defRPr>
            </a:lvl5pPr>
          </a:lstStyle>
          <a:p>
            <a:pPr lvl="0"/>
            <a:r>
              <a:rPr lang="en-US" noProof="0" smtClean="0"/>
              <a:t>Click to edit Master text styles</a:t>
            </a:r>
          </a:p>
        </p:txBody>
      </p:sp>
    </p:spTree>
    <p:extLst>
      <p:ext uri="{BB962C8B-B14F-4D97-AF65-F5344CB8AC3E}">
        <p14:creationId xmlns:p14="http://schemas.microsoft.com/office/powerpoint/2010/main" val="82853312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pic>
        <p:nvPicPr>
          <p:cNvPr id="4" name="Picture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2979738"/>
            <a:ext cx="217011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316" tIns="45659" rIns="91316" bIns="45659"/>
          <a:lstStyle/>
          <a:p>
            <a:pPr fontAlgn="base">
              <a:spcBef>
                <a:spcPct val="0"/>
              </a:spcBef>
              <a:spcAft>
                <a:spcPct val="0"/>
              </a:spcAft>
            </a:pPr>
            <a:endParaRPr lang="en-GB" sz="2800" b="1">
              <a:solidFill>
                <a:prstClr val="black"/>
              </a:solidFill>
            </a:endParaRPr>
          </a:p>
        </p:txBody>
      </p:sp>
      <p:pic>
        <p:nvPicPr>
          <p:cNvPr id="6" name="Picture 4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9738"/>
            <a:ext cx="217011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13" y="2979738"/>
            <a:ext cx="2170112"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encrypted-tbn0.gstatic.com/images?q=tbn:ANd9GcQDQhusBn0eeRt9SuuALrVGB48atyFtaDhdMUBMnKHVcgu-hd-TVntWdzsw">
            <a:hlinkClick r:id="rId5"/>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27850" y="0"/>
            <a:ext cx="2216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6" y="1328704"/>
            <a:ext cx="8043863" cy="541406"/>
          </a:xfrm>
        </p:spPr>
        <p:txBody>
          <a:bodyPr anchor="ctr"/>
          <a:lstStyle>
            <a:lvl1pPr>
              <a:defRPr/>
            </a:lvl1pPr>
          </a:lstStyle>
          <a:p>
            <a:r>
              <a:rPr lang="en-US" smtClean="0"/>
              <a:t>Click to edit Master title style</a:t>
            </a:r>
            <a:endParaRPr lang="en-US" dirty="0"/>
          </a:p>
        </p:txBody>
      </p:sp>
      <p:sp>
        <p:nvSpPr>
          <p:cNvPr id="43023" name="Rectangle 15"/>
          <p:cNvSpPr>
            <a:spLocks noGrp="1" noChangeArrowheads="1"/>
          </p:cNvSpPr>
          <p:nvPr>
            <p:ph type="subTitle" sz="quarter" idx="1"/>
          </p:nvPr>
        </p:nvSpPr>
        <p:spPr>
          <a:xfrm>
            <a:off x="571501" y="5164140"/>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8957894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67498245-8B1E-4B85-9F2E-8AEDA1720AE0}" type="datetime1">
              <a:rPr lang="en-US"/>
              <a:pPr>
                <a:defRPr/>
              </a:pPr>
              <a:t>10/19/2017</a:t>
            </a:fld>
            <a:endParaRPr lang="en-US"/>
          </a:p>
        </p:txBody>
      </p:sp>
      <p:sp>
        <p:nvSpPr>
          <p:cNvPr id="5" name="Slide Number Placeholder 5"/>
          <p:cNvSpPr>
            <a:spLocks noGrp="1"/>
          </p:cNvSpPr>
          <p:nvPr>
            <p:ph type="sldNum" sz="quarter" idx="11"/>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defRPr>
            </a:lvl1pPr>
          </a:lstStyle>
          <a:p>
            <a:pPr>
              <a:defRPr/>
            </a:pPr>
            <a:fld id="{975D32FC-C33B-43D3-BD14-1EE2393D6977}" type="slidenum">
              <a:rPr lang="en-US"/>
              <a:pPr>
                <a:defRPr/>
              </a:pPr>
              <a:t>‹#›</a:t>
            </a:fld>
            <a:endParaRPr lang="en-US"/>
          </a:p>
        </p:txBody>
      </p:sp>
    </p:spTree>
    <p:extLst>
      <p:ext uri="{BB962C8B-B14F-4D97-AF65-F5344CB8AC3E}">
        <p14:creationId xmlns:p14="http://schemas.microsoft.com/office/powerpoint/2010/main" val="37203649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79" indent="0">
              <a:buNone/>
              <a:defRPr sz="1800"/>
            </a:lvl2pPr>
            <a:lvl3pPr marL="913160" indent="0">
              <a:buNone/>
              <a:defRPr sz="1600"/>
            </a:lvl3pPr>
            <a:lvl4pPr marL="1369741" indent="0">
              <a:buNone/>
              <a:defRPr sz="1400"/>
            </a:lvl4pPr>
            <a:lvl5pPr marL="1826320" indent="0">
              <a:buNone/>
              <a:defRPr sz="1400"/>
            </a:lvl5pPr>
            <a:lvl6pPr marL="2282901" indent="0">
              <a:buNone/>
              <a:defRPr sz="1400"/>
            </a:lvl6pPr>
            <a:lvl7pPr marL="2739481" indent="0">
              <a:buNone/>
              <a:defRPr sz="1400"/>
            </a:lvl7pPr>
            <a:lvl8pPr marL="3196061" indent="0">
              <a:buNone/>
              <a:defRPr sz="1400"/>
            </a:lvl8pPr>
            <a:lvl9pPr marL="3652641"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1E7FD6AA-9508-4A17-9F14-728605009CB8}" type="datetime1">
              <a:rPr lang="en-US"/>
              <a:pPr>
                <a:defRPr/>
              </a:pPr>
              <a:t>10/19/2017</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defRPr>
            </a:lvl1pPr>
          </a:lstStyle>
          <a:p>
            <a:pPr>
              <a:defRPr/>
            </a:pPr>
            <a:fld id="{B766EE85-564A-40F8-9989-F7E98652A69A}" type="slidenum">
              <a:rPr lang="en-US"/>
              <a:pPr>
                <a:defRPr/>
              </a:pPr>
              <a:t>‹#›</a:t>
            </a:fld>
            <a:endParaRPr lang="en-US"/>
          </a:p>
        </p:txBody>
      </p:sp>
    </p:spTree>
    <p:extLst>
      <p:ext uri="{BB962C8B-B14F-4D97-AF65-F5344CB8AC3E}">
        <p14:creationId xmlns:p14="http://schemas.microsoft.com/office/powerpoint/2010/main" val="51069379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3C13FCAE-72FC-410B-B71A-9523134AAEFF}" type="datetime1">
              <a:rPr lang="en-US"/>
              <a:pPr>
                <a:defRPr/>
              </a:pPr>
              <a:t>10/19/2017</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defRPr>
            </a:lvl1pPr>
          </a:lstStyle>
          <a:p>
            <a:pPr>
              <a:defRPr/>
            </a:pPr>
            <a:fld id="{49D06C75-A4D6-4F04-ACA5-AC944CAAEA9D}" type="slidenum">
              <a:rPr lang="en-US"/>
              <a:pPr>
                <a:defRPr/>
              </a:pPr>
              <a:t>‹#›</a:t>
            </a:fld>
            <a:endParaRPr lang="en-US"/>
          </a:p>
        </p:txBody>
      </p:sp>
    </p:spTree>
    <p:extLst>
      <p:ext uri="{BB962C8B-B14F-4D97-AF65-F5344CB8AC3E}">
        <p14:creationId xmlns:p14="http://schemas.microsoft.com/office/powerpoint/2010/main" val="177090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42983F3-7369-4668-9DDE-01481586247C}"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F3FCEB-AA56-4E10-9266-D876BB34C937}" type="slidenum">
              <a:rPr lang="en-US"/>
              <a:pPr>
                <a:defRPr/>
              </a:pPr>
              <a:t>‹#›</a:t>
            </a:fld>
            <a:endParaRPr lang="en-US"/>
          </a:p>
        </p:txBody>
      </p:sp>
    </p:spTree>
    <p:extLst>
      <p:ext uri="{BB962C8B-B14F-4D97-AF65-F5344CB8AC3E}">
        <p14:creationId xmlns:p14="http://schemas.microsoft.com/office/powerpoint/2010/main" val="1905194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AA4AC2C-7830-4878-A783-2852A5270819}"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DAB46E-A194-4DE4-B7CC-D7215BAFAF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305180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76232"/>
            <a:ext cx="8229600" cy="541406"/>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79" indent="0">
              <a:buNone/>
              <a:defRPr sz="2000" b="1"/>
            </a:lvl2pPr>
            <a:lvl3pPr marL="913160" indent="0">
              <a:buNone/>
              <a:defRPr sz="1800" b="1"/>
            </a:lvl3pPr>
            <a:lvl4pPr marL="1369741" indent="0">
              <a:buNone/>
              <a:defRPr sz="1600" b="1"/>
            </a:lvl4pPr>
            <a:lvl5pPr marL="1826320" indent="0">
              <a:buNone/>
              <a:defRPr sz="1600" b="1"/>
            </a:lvl5pPr>
            <a:lvl6pPr marL="2282901" indent="0">
              <a:buNone/>
              <a:defRPr sz="1600" b="1"/>
            </a:lvl6pPr>
            <a:lvl7pPr marL="2739481" indent="0">
              <a:buNone/>
              <a:defRPr sz="1600" b="1"/>
            </a:lvl7pPr>
            <a:lvl8pPr marL="3196061" indent="0">
              <a:buNone/>
              <a:defRPr sz="1600" b="1"/>
            </a:lvl8pPr>
            <a:lvl9pPr marL="3652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579" indent="0">
              <a:buNone/>
              <a:defRPr sz="2000" b="1"/>
            </a:lvl2pPr>
            <a:lvl3pPr marL="913160" indent="0">
              <a:buNone/>
              <a:defRPr sz="1800" b="1"/>
            </a:lvl3pPr>
            <a:lvl4pPr marL="1369741" indent="0">
              <a:buNone/>
              <a:defRPr sz="1600" b="1"/>
            </a:lvl4pPr>
            <a:lvl5pPr marL="1826320" indent="0">
              <a:buNone/>
              <a:defRPr sz="1600" b="1"/>
            </a:lvl5pPr>
            <a:lvl6pPr marL="2282901" indent="0">
              <a:buNone/>
              <a:defRPr sz="1600" b="1"/>
            </a:lvl6pPr>
            <a:lvl7pPr marL="2739481" indent="0">
              <a:buNone/>
              <a:defRPr sz="1600" b="1"/>
            </a:lvl7pPr>
            <a:lvl8pPr marL="3196061" indent="0">
              <a:buNone/>
              <a:defRPr sz="1600" b="1"/>
            </a:lvl8pPr>
            <a:lvl9pPr marL="3652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8D0E2C84-DBE4-4ABC-A60F-E1023F61CF9A}" type="datetime1">
              <a:rPr lang="en-US"/>
              <a:pPr>
                <a:defRPr/>
              </a:pPr>
              <a:t>10/19/2017</a:t>
            </a:fld>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defRPr>
            </a:lvl1pPr>
          </a:lstStyle>
          <a:p>
            <a:pPr>
              <a:defRPr/>
            </a:pPr>
            <a:fld id="{AB50E554-616D-4040-9BA1-2AF3A9076F1D}" type="slidenum">
              <a:rPr lang="en-US"/>
              <a:pPr>
                <a:defRPr/>
              </a:pPr>
              <a:t>‹#›</a:t>
            </a:fld>
            <a:endParaRPr lang="en-US"/>
          </a:p>
        </p:txBody>
      </p:sp>
    </p:spTree>
    <p:extLst>
      <p:ext uri="{BB962C8B-B14F-4D97-AF65-F5344CB8AC3E}">
        <p14:creationId xmlns:p14="http://schemas.microsoft.com/office/powerpoint/2010/main" val="84640584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8CFB6AA7-0047-4D75-A68D-AA4651A080DC}" type="datetime1">
              <a:rPr lang="en-US"/>
              <a:pPr>
                <a:defRPr/>
              </a:pPr>
              <a:t>10/19/2017</a:t>
            </a:fld>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defRPr>
            </a:lvl1pPr>
          </a:lstStyle>
          <a:p>
            <a:pPr>
              <a:defRPr/>
            </a:pPr>
            <a:fld id="{81E49AE0-7992-45A9-89A7-532C56D2E63B}" type="slidenum">
              <a:rPr lang="en-US"/>
              <a:pPr>
                <a:defRPr/>
              </a:pPr>
              <a:t>‹#›</a:t>
            </a:fld>
            <a:endParaRPr lang="en-US"/>
          </a:p>
        </p:txBody>
      </p:sp>
    </p:spTree>
    <p:extLst>
      <p:ext uri="{BB962C8B-B14F-4D97-AF65-F5344CB8AC3E}">
        <p14:creationId xmlns:p14="http://schemas.microsoft.com/office/powerpoint/2010/main" val="296463243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B783B16F-233E-4633-BBAF-4E1702A19994}" type="datetime1">
              <a:rPr lang="en-US"/>
              <a:pPr>
                <a:defRPr/>
              </a:pPr>
              <a:t>10/19/2017</a:t>
            </a:fld>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defRPr>
            </a:lvl1pPr>
          </a:lstStyle>
          <a:p>
            <a:pPr>
              <a:defRPr/>
            </a:pPr>
            <a:fld id="{F798D42C-C40D-455D-B349-469FE86CB52D}" type="slidenum">
              <a:rPr lang="en-US"/>
              <a:pPr>
                <a:defRPr/>
              </a:pPr>
              <a:t>‹#›</a:t>
            </a:fld>
            <a:endParaRPr lang="en-US"/>
          </a:p>
        </p:txBody>
      </p:sp>
    </p:spTree>
    <p:extLst>
      <p:ext uri="{BB962C8B-B14F-4D97-AF65-F5344CB8AC3E}">
        <p14:creationId xmlns:p14="http://schemas.microsoft.com/office/powerpoint/2010/main" val="5739951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27338"/>
            <a:ext cx="3008313" cy="707763"/>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6579" indent="0">
              <a:buNone/>
              <a:defRPr sz="1200"/>
            </a:lvl2pPr>
            <a:lvl3pPr marL="913160" indent="0">
              <a:buNone/>
              <a:defRPr sz="1000"/>
            </a:lvl3pPr>
            <a:lvl4pPr marL="1369741" indent="0">
              <a:buNone/>
              <a:defRPr sz="900"/>
            </a:lvl4pPr>
            <a:lvl5pPr marL="1826320" indent="0">
              <a:buNone/>
              <a:defRPr sz="900"/>
            </a:lvl5pPr>
            <a:lvl6pPr marL="2282901" indent="0">
              <a:buNone/>
              <a:defRPr sz="900"/>
            </a:lvl6pPr>
            <a:lvl7pPr marL="2739481" indent="0">
              <a:buNone/>
              <a:defRPr sz="900"/>
            </a:lvl7pPr>
            <a:lvl8pPr marL="3196061" indent="0">
              <a:buNone/>
              <a:defRPr sz="900"/>
            </a:lvl8pPr>
            <a:lvl9pPr marL="3652641"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B0E47583-D8A0-4093-B014-E03B68AADCDE}" type="datetime1">
              <a:rPr lang="en-US"/>
              <a:pPr>
                <a:defRPr/>
              </a:pPr>
              <a:t>10/19/2017</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defRPr>
            </a:lvl1pPr>
          </a:lstStyle>
          <a:p>
            <a:pPr>
              <a:defRPr/>
            </a:pPr>
            <a:fld id="{5095CE92-AB63-43DF-BD02-F12E52E7D05A}" type="slidenum">
              <a:rPr lang="en-US"/>
              <a:pPr>
                <a:defRPr/>
              </a:pPr>
              <a:t>‹#›</a:t>
            </a:fld>
            <a:endParaRPr lang="en-US"/>
          </a:p>
        </p:txBody>
      </p:sp>
    </p:spTree>
    <p:extLst>
      <p:ext uri="{BB962C8B-B14F-4D97-AF65-F5344CB8AC3E}">
        <p14:creationId xmlns:p14="http://schemas.microsoft.com/office/powerpoint/2010/main" val="30048762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356"/>
            <a:ext cx="5486400" cy="399986"/>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79" indent="0">
              <a:buNone/>
              <a:defRPr sz="2800"/>
            </a:lvl2pPr>
            <a:lvl3pPr marL="913160" indent="0">
              <a:buNone/>
              <a:defRPr sz="2400"/>
            </a:lvl3pPr>
            <a:lvl4pPr marL="1369741" indent="0">
              <a:buNone/>
              <a:defRPr sz="2000"/>
            </a:lvl4pPr>
            <a:lvl5pPr marL="1826320" indent="0">
              <a:buNone/>
              <a:defRPr sz="2000"/>
            </a:lvl5pPr>
            <a:lvl6pPr marL="2282901" indent="0">
              <a:buNone/>
              <a:defRPr sz="2000"/>
            </a:lvl6pPr>
            <a:lvl7pPr marL="2739481" indent="0">
              <a:buNone/>
              <a:defRPr sz="2000"/>
            </a:lvl7pPr>
            <a:lvl8pPr marL="3196061" indent="0">
              <a:buNone/>
              <a:defRPr sz="2000"/>
            </a:lvl8pPr>
            <a:lvl9pPr marL="3652641"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79" indent="0">
              <a:buNone/>
              <a:defRPr sz="1200"/>
            </a:lvl2pPr>
            <a:lvl3pPr marL="913160" indent="0">
              <a:buNone/>
              <a:defRPr sz="1000"/>
            </a:lvl3pPr>
            <a:lvl4pPr marL="1369741" indent="0">
              <a:buNone/>
              <a:defRPr sz="900"/>
            </a:lvl4pPr>
            <a:lvl5pPr marL="1826320" indent="0">
              <a:buNone/>
              <a:defRPr sz="900"/>
            </a:lvl5pPr>
            <a:lvl6pPr marL="2282901" indent="0">
              <a:buNone/>
              <a:defRPr sz="900"/>
            </a:lvl6pPr>
            <a:lvl7pPr marL="2739481" indent="0">
              <a:buNone/>
              <a:defRPr sz="900"/>
            </a:lvl7pPr>
            <a:lvl8pPr marL="3196061" indent="0">
              <a:buNone/>
              <a:defRPr sz="900"/>
            </a:lvl8pPr>
            <a:lvl9pPr marL="3652641"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B27B15E7-1A06-4B07-8A27-1510566CACF2}" type="datetime1">
              <a:rPr lang="en-US"/>
              <a:pPr>
                <a:defRPr/>
              </a:pPr>
              <a:t>10/19/2017</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defRPr>
            </a:lvl1pPr>
          </a:lstStyle>
          <a:p>
            <a:pPr>
              <a:defRPr/>
            </a:pPr>
            <a:fld id="{D0271BFB-6821-4391-815F-569C24B29F27}" type="slidenum">
              <a:rPr lang="en-US"/>
              <a:pPr>
                <a:defRPr/>
              </a:pPr>
              <a:t>‹#›</a:t>
            </a:fld>
            <a:endParaRPr lang="en-US"/>
          </a:p>
        </p:txBody>
      </p:sp>
    </p:spTree>
    <p:extLst>
      <p:ext uri="{BB962C8B-B14F-4D97-AF65-F5344CB8AC3E}">
        <p14:creationId xmlns:p14="http://schemas.microsoft.com/office/powerpoint/2010/main" val="302683090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DF130FFB-F869-4EBB-8E0C-5897F3108B7E}" type="datetime1">
              <a:rPr lang="en-US"/>
              <a:pPr>
                <a:defRPr/>
              </a:pPr>
              <a:t>10/19/2017</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defRPr>
            </a:lvl1pPr>
          </a:lstStyle>
          <a:p>
            <a:pPr>
              <a:defRPr/>
            </a:pPr>
            <a:fld id="{2F6D2FF5-6D96-4FEB-885E-F3EA294974F7}" type="slidenum">
              <a:rPr lang="en-US"/>
              <a:pPr>
                <a:defRPr/>
              </a:pPr>
              <a:t>‹#›</a:t>
            </a:fld>
            <a:endParaRPr lang="en-US"/>
          </a:p>
        </p:txBody>
      </p:sp>
    </p:spTree>
    <p:extLst>
      <p:ext uri="{BB962C8B-B14F-4D97-AF65-F5344CB8AC3E}">
        <p14:creationId xmlns:p14="http://schemas.microsoft.com/office/powerpoint/2010/main" val="42119700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2" y="762000"/>
            <a:ext cx="615303"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6" y="762000"/>
            <a:ext cx="5915025"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fld id="{17137EA5-D3E1-4879-8BDC-FAA81800ED13}" type="datetime1">
              <a:rPr lang="en-US"/>
              <a:pPr>
                <a:defRPr/>
              </a:pPr>
              <a:t>10/19/2017</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lIns="91316" tIns="45659" rIns="91316" bIns="45659"/>
          <a:lstStyle>
            <a:lvl1pPr fontAlgn="auto">
              <a:spcBef>
                <a:spcPts val="0"/>
              </a:spcBef>
              <a:spcAft>
                <a:spcPts val="0"/>
              </a:spcAft>
              <a:defRPr sz="1800" b="0">
                <a:solidFill>
                  <a:prstClr val="black"/>
                </a:solidFill>
                <a:latin typeface="Arial"/>
                <a:ea typeface="ＭＳ Ｐゴシック"/>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solidFill>
                  <a:srgbClr val="000000"/>
                </a:solidFill>
                <a:latin typeface="Arial" pitchFamily="34" charset="0"/>
                <a:ea typeface="ＭＳ Ｐゴシック" pitchFamily="34" charset="-128"/>
              </a:defRPr>
            </a:lvl1pPr>
          </a:lstStyle>
          <a:p>
            <a:pPr>
              <a:defRPr/>
            </a:pPr>
            <a:fld id="{E398572E-033F-408A-BB8C-6D1B69A0DD3D}" type="slidenum">
              <a:rPr lang="en-US"/>
              <a:pPr>
                <a:defRPr/>
              </a:pPr>
              <a:t>‹#›</a:t>
            </a:fld>
            <a:endParaRPr lang="en-US"/>
          </a:p>
        </p:txBody>
      </p:sp>
    </p:spTree>
    <p:extLst>
      <p:ext uri="{BB962C8B-B14F-4D97-AF65-F5344CB8AC3E}">
        <p14:creationId xmlns:p14="http://schemas.microsoft.com/office/powerpoint/2010/main" val="365282951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Text Placeholder 7"/>
          <p:cNvSpPr>
            <a:spLocks noGrp="1"/>
          </p:cNvSpPr>
          <p:nvPr>
            <p:ph type="body" sz="quarter" idx="13"/>
          </p:nvPr>
        </p:nvSpPr>
        <p:spPr>
          <a:xfrm>
            <a:off x="468313" y="1773238"/>
            <a:ext cx="8207375" cy="4583112"/>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12"/>
          <p:cNvSpPr>
            <a:spLocks noGrp="1"/>
          </p:cNvSpPr>
          <p:nvPr>
            <p:ph type="body" sz="quarter" idx="12"/>
          </p:nvPr>
        </p:nvSpPr>
        <p:spPr>
          <a:xfrm>
            <a:off x="755650" y="1268413"/>
            <a:ext cx="6245242" cy="285749"/>
          </a:xfrm>
        </p:spPr>
        <p:txBody>
          <a:bodyPr anchor="ctr">
            <a:noAutofit/>
          </a:bodyPr>
          <a:lstStyle>
            <a:lvl1pPr marL="0" indent="0">
              <a:defRPr sz="1000" b="0">
                <a:solidFill>
                  <a:schemeClr val="tx1"/>
                </a:solidFill>
              </a:defRPr>
            </a:lvl1pPr>
            <a:lvl2pPr>
              <a:defRPr sz="2000" b="0">
                <a:solidFill>
                  <a:schemeClr val="accent2"/>
                </a:solidFill>
              </a:defRPr>
            </a:lvl2pPr>
            <a:lvl3pPr marL="534988" indent="-534988">
              <a:defRPr sz="2000" b="0">
                <a:solidFill>
                  <a:schemeClr val="accent2"/>
                </a:solidFill>
              </a:defRPr>
            </a:lvl3pPr>
            <a:lvl4pPr>
              <a:defRPr sz="2000" b="0">
                <a:solidFill>
                  <a:schemeClr val="accent2"/>
                </a:solidFill>
              </a:defRPr>
            </a:lvl4pPr>
            <a:lvl5pPr>
              <a:defRPr sz="2000" b="0">
                <a:solidFill>
                  <a:schemeClr val="accent2"/>
                </a:solidFill>
              </a:defRPr>
            </a:lvl5pPr>
          </a:lstStyle>
          <a:p>
            <a:pPr lvl="0"/>
            <a:r>
              <a:rPr lang="en-US" noProof="0" smtClean="0"/>
              <a:t>Click to edit Master text styles</a:t>
            </a:r>
          </a:p>
        </p:txBody>
      </p:sp>
    </p:spTree>
    <p:extLst>
      <p:ext uri="{BB962C8B-B14F-4D97-AF65-F5344CB8AC3E}">
        <p14:creationId xmlns:p14="http://schemas.microsoft.com/office/powerpoint/2010/main" val="226160625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dirty="0" smtClean="0">
                <a:solidFill>
                  <a:srgbClr val="000000"/>
                </a:solidFill>
                <a:cs typeface="Arial" pitchFamily="34" charset="0"/>
              </a:rPr>
              <a:t>Place your chosen image here. The four corners must just cover the arrow tips. For covers, the three pictures should be the same size and in a straight line.   </a:t>
            </a:r>
            <a:endParaRPr lang="en-GB" dirty="0" smtClean="0">
              <a:cs typeface="Arial" pitchFamily="34" charset="0"/>
            </a:endParaRPr>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3828727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3A78F665-EBEC-4555-A55D-9D1A328818DE}"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E8B0A228-70D6-4EE2-8A8C-B48AF6BAA097}" type="slidenum">
              <a:rPr lang="en-US"/>
              <a:pPr>
                <a:defRPr/>
              </a:pPr>
              <a:t>‹#›</a:t>
            </a:fld>
            <a:endParaRPr lang="en-US" dirty="0"/>
          </a:p>
        </p:txBody>
      </p:sp>
    </p:spTree>
    <p:extLst>
      <p:ext uri="{BB962C8B-B14F-4D97-AF65-F5344CB8AC3E}">
        <p14:creationId xmlns:p14="http://schemas.microsoft.com/office/powerpoint/2010/main" val="1653468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FF3E0E8-1483-4202-8BFC-AAA5A8BF037C}"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5EDC02-2DA3-495E-9A5A-579543A385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36268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926C3B35-3B6B-4041-B735-80783EB53654}"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21E958BB-8530-497C-BF82-5C158197690A}" type="slidenum">
              <a:rPr lang="en-US"/>
              <a:pPr>
                <a:defRPr/>
              </a:pPr>
              <a:t>‹#›</a:t>
            </a:fld>
            <a:endParaRPr lang="en-US" dirty="0"/>
          </a:p>
        </p:txBody>
      </p:sp>
    </p:spTree>
    <p:extLst>
      <p:ext uri="{BB962C8B-B14F-4D97-AF65-F5344CB8AC3E}">
        <p14:creationId xmlns:p14="http://schemas.microsoft.com/office/powerpoint/2010/main" val="10478700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3062619F-2073-4DD2-AE94-FEF6AE941C12}"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1F8BE285-A040-464D-817D-4798C9F0D0C0}" type="slidenum">
              <a:rPr lang="en-US"/>
              <a:pPr>
                <a:defRPr/>
              </a:pPr>
              <a:t>‹#›</a:t>
            </a:fld>
            <a:endParaRPr lang="en-US" dirty="0"/>
          </a:p>
        </p:txBody>
      </p:sp>
    </p:spTree>
    <p:extLst>
      <p:ext uri="{BB962C8B-B14F-4D97-AF65-F5344CB8AC3E}">
        <p14:creationId xmlns:p14="http://schemas.microsoft.com/office/powerpoint/2010/main" val="39939055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E73A1DB6-F98F-40EA-B55C-456241F310EB}" type="datetime1">
              <a:rPr lang="en-US"/>
              <a:pPr>
                <a:defRPr/>
              </a:pPr>
              <a:t>10/19/2017</a:t>
            </a:fld>
            <a:endParaRPr lang="en-US" dirty="0"/>
          </a:p>
        </p:txBody>
      </p:sp>
      <p:sp>
        <p:nvSpPr>
          <p:cNvPr id="8"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E3AD3939-44AE-436F-A925-2AA1724CF200}" type="slidenum">
              <a:rPr lang="en-US"/>
              <a:pPr>
                <a:defRPr/>
              </a:pPr>
              <a:t>‹#›</a:t>
            </a:fld>
            <a:endParaRPr lang="en-US" dirty="0"/>
          </a:p>
        </p:txBody>
      </p:sp>
    </p:spTree>
    <p:extLst>
      <p:ext uri="{BB962C8B-B14F-4D97-AF65-F5344CB8AC3E}">
        <p14:creationId xmlns:p14="http://schemas.microsoft.com/office/powerpoint/2010/main" val="111974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7635AC76-43C3-45DF-B644-DB8467C9B571}" type="datetime1">
              <a:rPr lang="en-US"/>
              <a:pPr>
                <a:defRPr/>
              </a:pPr>
              <a:t>10/19/2017</a:t>
            </a:fld>
            <a:endParaRPr lang="en-US" dirty="0"/>
          </a:p>
        </p:txBody>
      </p:sp>
      <p:sp>
        <p:nvSpPr>
          <p:cNvPr id="4"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B3131837-B26E-43F3-8352-72604D8A8745}" type="slidenum">
              <a:rPr lang="en-US"/>
              <a:pPr>
                <a:defRPr/>
              </a:pPr>
              <a:t>‹#›</a:t>
            </a:fld>
            <a:endParaRPr lang="en-US" dirty="0"/>
          </a:p>
        </p:txBody>
      </p:sp>
    </p:spTree>
    <p:extLst>
      <p:ext uri="{BB962C8B-B14F-4D97-AF65-F5344CB8AC3E}">
        <p14:creationId xmlns:p14="http://schemas.microsoft.com/office/powerpoint/2010/main" val="141337300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5EB18904-C0EC-4636-805A-0B4EEAFEE5F7}" type="datetime1">
              <a:rPr lang="en-US"/>
              <a:pPr>
                <a:defRPr/>
              </a:pPr>
              <a:t>10/19/2017</a:t>
            </a:fld>
            <a:endParaRPr lang="en-US" dirty="0"/>
          </a:p>
        </p:txBody>
      </p:sp>
      <p:sp>
        <p:nvSpPr>
          <p:cNvPr id="3"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19B1DA4C-A52E-41E2-87CD-E72A37F41306}" type="slidenum">
              <a:rPr lang="en-US"/>
              <a:pPr>
                <a:defRPr/>
              </a:pPr>
              <a:t>‹#›</a:t>
            </a:fld>
            <a:endParaRPr lang="en-US" dirty="0"/>
          </a:p>
        </p:txBody>
      </p:sp>
    </p:spTree>
    <p:extLst>
      <p:ext uri="{BB962C8B-B14F-4D97-AF65-F5344CB8AC3E}">
        <p14:creationId xmlns:p14="http://schemas.microsoft.com/office/powerpoint/2010/main" val="28258001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0BF5A4A1-61F5-4C74-A44C-D247A03B72B6}"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751D8E60-1AE2-4F0A-B0EC-E446D86CBD85}" type="slidenum">
              <a:rPr lang="en-US"/>
              <a:pPr>
                <a:defRPr/>
              </a:pPr>
              <a:t>‹#›</a:t>
            </a:fld>
            <a:endParaRPr lang="en-US" dirty="0"/>
          </a:p>
        </p:txBody>
      </p:sp>
    </p:spTree>
    <p:extLst>
      <p:ext uri="{BB962C8B-B14F-4D97-AF65-F5344CB8AC3E}">
        <p14:creationId xmlns:p14="http://schemas.microsoft.com/office/powerpoint/2010/main" val="42275407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F0475633-9338-4083-8CF4-41C134C31A36}"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36D54400-DA7A-47B2-B746-8626C4441C75}" type="slidenum">
              <a:rPr lang="en-US"/>
              <a:pPr>
                <a:defRPr/>
              </a:pPr>
              <a:t>‹#›</a:t>
            </a:fld>
            <a:endParaRPr lang="en-US" dirty="0"/>
          </a:p>
        </p:txBody>
      </p:sp>
    </p:spTree>
    <p:extLst>
      <p:ext uri="{BB962C8B-B14F-4D97-AF65-F5344CB8AC3E}">
        <p14:creationId xmlns:p14="http://schemas.microsoft.com/office/powerpoint/2010/main" val="359150453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E695515A-22FE-464B-805E-BD13F6010178}"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25CB1ABC-D34D-46FA-8461-51668F2579D8}" type="slidenum">
              <a:rPr lang="en-US"/>
              <a:pPr>
                <a:defRPr/>
              </a:pPr>
              <a:t>‹#›</a:t>
            </a:fld>
            <a:endParaRPr lang="en-US" dirty="0"/>
          </a:p>
        </p:txBody>
      </p:sp>
    </p:spTree>
    <p:extLst>
      <p:ext uri="{BB962C8B-B14F-4D97-AF65-F5344CB8AC3E}">
        <p14:creationId xmlns:p14="http://schemas.microsoft.com/office/powerpoint/2010/main" val="233372661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ea typeface="ＭＳ Ｐゴシック" pitchFamily="34" charset="-128"/>
              </a:defRPr>
            </a:lvl1pPr>
          </a:lstStyle>
          <a:p>
            <a:pPr>
              <a:defRPr/>
            </a:pPr>
            <a:fld id="{910699E7-781A-4EE1-BA34-A583B89ACD75}"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ea typeface="ＭＳ Ｐゴシック" pitchFamily="34" charset="-128"/>
              </a:defRPr>
            </a:lvl1pPr>
          </a:lstStyle>
          <a:p>
            <a:pPr>
              <a:defRPr/>
            </a:pPr>
            <a:fld id="{573F4FF8-85F5-4CA5-839C-1BA058F31703}" type="slidenum">
              <a:rPr lang="en-US"/>
              <a:pPr>
                <a:defRPr/>
              </a:pPr>
              <a:t>‹#›</a:t>
            </a:fld>
            <a:endParaRPr lang="en-US" dirty="0"/>
          </a:p>
        </p:txBody>
      </p:sp>
    </p:spTree>
    <p:extLst>
      <p:ext uri="{BB962C8B-B14F-4D97-AF65-F5344CB8AC3E}">
        <p14:creationId xmlns:p14="http://schemas.microsoft.com/office/powerpoint/2010/main" val="171287253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smtClean="0">
                <a:solidFill>
                  <a:srgbClr val="000000"/>
                </a:solidFill>
                <a:cs typeface="Arial" pitchFamily="34" charset="0"/>
              </a:rPr>
              <a:t>Place your chosen image here. The four corners must just cover the arrow tips. For covers, the three pictures should be the same size and in a straight line.   </a:t>
            </a:r>
            <a:endParaRPr lang="en-GB" smtClean="0">
              <a:cs typeface="Arial" pitchFamily="34" charset="0"/>
            </a:endParaRPr>
          </a:p>
        </p:txBody>
      </p:sp>
      <p:pic>
        <p:nvPicPr>
          <p:cNvPr id="10" name="Picture 44"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75536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F11597B-F919-4B49-A7BB-91E1D343B06A}"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961E7-9366-431C-8AAA-13395B0097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117365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fld id="{A31FB64B-9726-42DD-B122-5E0D58903A48}" type="datetime1">
              <a:rPr lang="en-US"/>
              <a:pPr>
                <a:defRPr/>
              </a:pPr>
              <a:t>10/19/2017</a:t>
            </a:fld>
            <a:endParaRPr lang="en-US"/>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8F5F4F21-550B-484F-B00D-5B841AFDAEC4}" type="slidenum">
              <a:rPr lang="en-US"/>
              <a:pPr>
                <a:defRPr/>
              </a:pPr>
              <a:t>‹#›</a:t>
            </a:fld>
            <a:endParaRPr lang="en-US"/>
          </a:p>
        </p:txBody>
      </p:sp>
    </p:spTree>
    <p:extLst>
      <p:ext uri="{BB962C8B-B14F-4D97-AF65-F5344CB8AC3E}">
        <p14:creationId xmlns:p14="http://schemas.microsoft.com/office/powerpoint/2010/main" val="14112679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fld id="{2ADCD853-982C-4352-A852-BA91CDC7F2FE}" type="datetime1">
              <a:rPr lang="en-US"/>
              <a:pPr>
                <a:defRPr/>
              </a:pPr>
              <a:t>10/19/2017</a:t>
            </a:fld>
            <a:endParaRPr lang="en-US"/>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BE8C37B9-763E-41DE-9F5C-4C063AD15F34}" type="slidenum">
              <a:rPr lang="en-US"/>
              <a:pPr>
                <a:defRPr/>
              </a:pPr>
              <a:t>‹#›</a:t>
            </a:fld>
            <a:endParaRPr lang="en-US"/>
          </a:p>
        </p:txBody>
      </p:sp>
    </p:spTree>
    <p:extLst>
      <p:ext uri="{BB962C8B-B14F-4D97-AF65-F5344CB8AC3E}">
        <p14:creationId xmlns:p14="http://schemas.microsoft.com/office/powerpoint/2010/main" val="287647007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fld id="{791326E2-D3FA-4F4A-96FC-CF3020EFDA64}" type="datetime1">
              <a:rPr lang="en-US"/>
              <a:pPr>
                <a:defRPr/>
              </a:pPr>
              <a:t>10/19/2017</a:t>
            </a:fld>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6DEA38D8-CC8F-496C-8851-83CD14A445F1}" type="slidenum">
              <a:rPr lang="en-US"/>
              <a:pPr>
                <a:defRPr/>
              </a:pPr>
              <a:t>‹#›</a:t>
            </a:fld>
            <a:endParaRPr lang="en-US"/>
          </a:p>
        </p:txBody>
      </p:sp>
    </p:spTree>
    <p:extLst>
      <p:ext uri="{BB962C8B-B14F-4D97-AF65-F5344CB8AC3E}">
        <p14:creationId xmlns:p14="http://schemas.microsoft.com/office/powerpoint/2010/main" val="162895380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solidFill>
                  <a:srgbClr val="000000"/>
                </a:solidFill>
              </a:defRPr>
            </a:lvl1pPr>
          </a:lstStyle>
          <a:p>
            <a:pPr>
              <a:defRPr/>
            </a:pPr>
            <a:fld id="{9B4C9D4D-ED34-4C7F-8948-509A7CF28ACE}" type="datetime1">
              <a:rPr lang="en-US"/>
              <a:pPr>
                <a:defRPr/>
              </a:pPr>
              <a:t>10/19/2017</a:t>
            </a:fld>
            <a:endParaRPr lang="en-US"/>
          </a:p>
        </p:txBody>
      </p:sp>
      <p:sp>
        <p:nvSpPr>
          <p:cNvPr id="8"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000000"/>
                </a:solidFill>
              </a:defRPr>
            </a:lvl1pPr>
          </a:lstStyle>
          <a:p>
            <a:pPr>
              <a:defRPr/>
            </a:pPr>
            <a:fld id="{1EADD14C-8D57-43E0-BE4E-E64E39D5995D}" type="slidenum">
              <a:rPr lang="en-US"/>
              <a:pPr>
                <a:defRPr/>
              </a:pPr>
              <a:t>‹#›</a:t>
            </a:fld>
            <a:endParaRPr lang="en-US"/>
          </a:p>
        </p:txBody>
      </p:sp>
    </p:spTree>
    <p:extLst>
      <p:ext uri="{BB962C8B-B14F-4D97-AF65-F5344CB8AC3E}">
        <p14:creationId xmlns:p14="http://schemas.microsoft.com/office/powerpoint/2010/main" val="217953820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0C31535D-5770-4BAE-99CE-3BE9820D6E31}" type="datetime1">
              <a:rPr lang="en-US"/>
              <a:pPr>
                <a:defRPr/>
              </a:pPr>
              <a:t>10/19/2017</a:t>
            </a:fld>
            <a:endParaRPr lang="en-US"/>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D8540055-B793-460F-B2DC-883BE4CEB990}" type="slidenum">
              <a:rPr lang="en-US"/>
              <a:pPr>
                <a:defRPr/>
              </a:pPr>
              <a:t>‹#›</a:t>
            </a:fld>
            <a:endParaRPr lang="en-US"/>
          </a:p>
        </p:txBody>
      </p:sp>
    </p:spTree>
    <p:extLst>
      <p:ext uri="{BB962C8B-B14F-4D97-AF65-F5344CB8AC3E}">
        <p14:creationId xmlns:p14="http://schemas.microsoft.com/office/powerpoint/2010/main" val="51673590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fld id="{58AF6A95-8D29-4AF2-AAEF-ECF889FA6EAB}" type="datetime1">
              <a:rPr lang="en-US"/>
              <a:pPr>
                <a:defRPr/>
              </a:pPr>
              <a:t>10/19/2017</a:t>
            </a:fld>
            <a:endParaRPr lang="en-US"/>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71491073-7634-422E-9AD3-12711D3326DE}" type="slidenum">
              <a:rPr lang="en-US"/>
              <a:pPr>
                <a:defRPr/>
              </a:pPr>
              <a:t>‹#›</a:t>
            </a:fld>
            <a:endParaRPr lang="en-US"/>
          </a:p>
        </p:txBody>
      </p:sp>
    </p:spTree>
    <p:extLst>
      <p:ext uri="{BB962C8B-B14F-4D97-AF65-F5344CB8AC3E}">
        <p14:creationId xmlns:p14="http://schemas.microsoft.com/office/powerpoint/2010/main" val="268861504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fld id="{C2D3FA1F-F296-40F4-9DEB-747F66191FF9}" type="datetime1">
              <a:rPr lang="en-US"/>
              <a:pPr>
                <a:defRPr/>
              </a:pPr>
              <a:t>10/19/2017</a:t>
            </a:fld>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CBC65DEB-91A5-4D28-B8DB-3F662C9CA205}" type="slidenum">
              <a:rPr lang="en-US"/>
              <a:pPr>
                <a:defRPr/>
              </a:pPr>
              <a:t>‹#›</a:t>
            </a:fld>
            <a:endParaRPr lang="en-US"/>
          </a:p>
        </p:txBody>
      </p:sp>
    </p:spTree>
    <p:extLst>
      <p:ext uri="{BB962C8B-B14F-4D97-AF65-F5344CB8AC3E}">
        <p14:creationId xmlns:p14="http://schemas.microsoft.com/office/powerpoint/2010/main" val="6488573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fld id="{DD327E48-C99B-4443-92B8-63BEDA907DF0}" type="datetime1">
              <a:rPr lang="en-US"/>
              <a:pPr>
                <a:defRPr/>
              </a:pPr>
              <a:t>10/19/2017</a:t>
            </a:fld>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A0C0A062-BA5D-4B2C-8B8F-0FF69E413121}" type="slidenum">
              <a:rPr lang="en-US"/>
              <a:pPr>
                <a:defRPr/>
              </a:pPr>
              <a:t>‹#›</a:t>
            </a:fld>
            <a:endParaRPr lang="en-US"/>
          </a:p>
        </p:txBody>
      </p:sp>
    </p:spTree>
    <p:extLst>
      <p:ext uri="{BB962C8B-B14F-4D97-AF65-F5344CB8AC3E}">
        <p14:creationId xmlns:p14="http://schemas.microsoft.com/office/powerpoint/2010/main" val="17049904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fld id="{887B6D4F-99DE-41FE-9591-98CB5386AFE4}" type="datetime1">
              <a:rPr lang="en-US"/>
              <a:pPr>
                <a:defRPr/>
              </a:pPr>
              <a:t>10/19/2017</a:t>
            </a:fld>
            <a:endParaRPr lang="en-US"/>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E87B1132-180F-4CC2-BFB9-DA6693E97F1E}" type="slidenum">
              <a:rPr lang="en-US"/>
              <a:pPr>
                <a:defRPr/>
              </a:pPr>
              <a:t>‹#›</a:t>
            </a:fld>
            <a:endParaRPr lang="en-US"/>
          </a:p>
        </p:txBody>
      </p:sp>
    </p:spTree>
    <p:extLst>
      <p:ext uri="{BB962C8B-B14F-4D97-AF65-F5344CB8AC3E}">
        <p14:creationId xmlns:p14="http://schemas.microsoft.com/office/powerpoint/2010/main" val="295295406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fld id="{5499394E-4D64-45C9-BE48-DFB4D626555D}" type="datetime1">
              <a:rPr lang="en-US"/>
              <a:pPr>
                <a:defRPr/>
              </a:pPr>
              <a:t>10/19/2017</a:t>
            </a:fld>
            <a:endParaRPr lang="en-US"/>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D28652E9-0267-4738-BE9D-8F119D1E82E9}" type="slidenum">
              <a:rPr lang="en-US"/>
              <a:pPr>
                <a:defRPr/>
              </a:pPr>
              <a:t>‹#›</a:t>
            </a:fld>
            <a:endParaRPr lang="en-US"/>
          </a:p>
        </p:txBody>
      </p:sp>
    </p:spTree>
    <p:extLst>
      <p:ext uri="{BB962C8B-B14F-4D97-AF65-F5344CB8AC3E}">
        <p14:creationId xmlns:p14="http://schemas.microsoft.com/office/powerpoint/2010/main" val="2826180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1B0363AE-BC9D-48CB-9DE0-D1A6592FD5BF}"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9DF4EC-A9B0-4428-9D4D-A26939D3EB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683362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fld id="{14B26EFC-7685-48F9-B8EF-3280AA303CCD}" type="datetime1">
              <a:rPr lang="en-US"/>
              <a:pPr>
                <a:defRPr/>
              </a:pPr>
              <a:t>10/19/2017</a:t>
            </a:fld>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70AC3466-7ED7-4BA6-B7AD-10354CCD9ADE}" type="slidenum">
              <a:rPr lang="en-US"/>
              <a:pPr>
                <a:defRPr/>
              </a:pPr>
              <a:t>‹#›</a:t>
            </a:fld>
            <a:endParaRPr lang="en-US"/>
          </a:p>
        </p:txBody>
      </p:sp>
    </p:spTree>
    <p:extLst>
      <p:ext uri="{BB962C8B-B14F-4D97-AF65-F5344CB8AC3E}">
        <p14:creationId xmlns:p14="http://schemas.microsoft.com/office/powerpoint/2010/main" val="26102486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43022" name="Rectangle 14"/>
          <p:cNvSpPr>
            <a:spLocks noGrp="1" noChangeArrowheads="1"/>
          </p:cNvSpPr>
          <p:nvPr>
            <p:ph type="ctrTitle" sz="quarter"/>
          </p:nvPr>
        </p:nvSpPr>
        <p:spPr>
          <a:xfrm>
            <a:off x="593748" y="1337797"/>
            <a:ext cx="8043863" cy="5232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24" y="5164226"/>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72320261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B56DA2C-66D7-4163-9F9E-7FA74257B267}" type="datetime1">
              <a:rPr lang="en-US"/>
              <a:pPr>
                <a:defRPr/>
              </a:pPr>
              <a:t>10/19/2017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77D5B6-E18D-4AE5-A171-B7AB2E7030D1}" type="slidenum">
              <a:rPr lang="en-US"/>
              <a:pPr>
                <a:defRPr/>
              </a:pPr>
              <a:t>‹#›</a:t>
            </a:fld>
            <a:endParaRPr lang="en-US"/>
          </a:p>
        </p:txBody>
      </p:sp>
    </p:spTree>
    <p:extLst>
      <p:ext uri="{BB962C8B-B14F-4D97-AF65-F5344CB8AC3E}">
        <p14:creationId xmlns:p14="http://schemas.microsoft.com/office/powerpoint/2010/main" val="20622995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6387DB4-BEFB-4BD4-9265-9588CCFF5BAB}" type="datetime1">
              <a:rPr lang="en-US"/>
              <a:pPr>
                <a:defRPr/>
              </a:pPr>
              <a:t>10/19/2017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CA31BF-2798-4C61-B44C-24078C078704}" type="slidenum">
              <a:rPr lang="en-US"/>
              <a:pPr>
                <a:defRPr/>
              </a:pPr>
              <a:t>‹#›</a:t>
            </a:fld>
            <a:endParaRPr lang="en-US"/>
          </a:p>
        </p:txBody>
      </p:sp>
    </p:spTree>
    <p:extLst>
      <p:ext uri="{BB962C8B-B14F-4D97-AF65-F5344CB8AC3E}">
        <p14:creationId xmlns:p14="http://schemas.microsoft.com/office/powerpoint/2010/main" val="254100956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2827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2827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08150296-0F75-4264-B7C3-74ACBBC31A2E}" type="datetime1">
              <a:rPr lang="en-US"/>
              <a:pPr>
                <a:defRPr/>
              </a:pPr>
              <a:t>10/19/2017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5E3CED-1B11-4FA7-BC19-0C8C6FC161FD}" type="slidenum">
              <a:rPr lang="en-US"/>
              <a:pPr>
                <a:defRPr/>
              </a:pPr>
              <a:t>‹#›</a:t>
            </a:fld>
            <a:endParaRPr lang="en-US"/>
          </a:p>
        </p:txBody>
      </p:sp>
    </p:spTree>
    <p:extLst>
      <p:ext uri="{BB962C8B-B14F-4D97-AF65-F5344CB8AC3E}">
        <p14:creationId xmlns:p14="http://schemas.microsoft.com/office/powerpoint/2010/main" val="416219593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4418"/>
            <a:ext cx="8229600" cy="52322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DD193D84-5090-46E3-8ECF-6279DC403AA2}" type="datetime1">
              <a:rPr lang="en-US"/>
              <a:pPr>
                <a:defRPr/>
              </a:pPr>
              <a:t>10/19/2017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EA5946-153A-45F2-B229-8D423FC53688}" type="slidenum">
              <a:rPr lang="en-US"/>
              <a:pPr>
                <a:defRPr/>
              </a:pPr>
              <a:t>‹#›</a:t>
            </a:fld>
            <a:endParaRPr lang="en-US"/>
          </a:p>
        </p:txBody>
      </p:sp>
    </p:spTree>
    <p:extLst>
      <p:ext uri="{BB962C8B-B14F-4D97-AF65-F5344CB8AC3E}">
        <p14:creationId xmlns:p14="http://schemas.microsoft.com/office/powerpoint/2010/main" val="22028896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B3E8E53-1716-4829-9767-DD12D2896220}" type="datetime1">
              <a:rPr lang="en-US"/>
              <a:pPr>
                <a:defRPr/>
              </a:pPr>
              <a:t>10/19/2017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02CCA5-86E7-4A4A-9BAE-02FCE03FA1A3}" type="slidenum">
              <a:rPr lang="en-US"/>
              <a:pPr>
                <a:defRPr/>
              </a:pPr>
              <a:t>‹#›</a:t>
            </a:fld>
            <a:endParaRPr lang="en-US"/>
          </a:p>
        </p:txBody>
      </p:sp>
    </p:spTree>
    <p:extLst>
      <p:ext uri="{BB962C8B-B14F-4D97-AF65-F5344CB8AC3E}">
        <p14:creationId xmlns:p14="http://schemas.microsoft.com/office/powerpoint/2010/main" val="427099616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C1FE343-BF90-4C21-8B06-601B80867704}" type="datetime1">
              <a:rPr lang="en-US"/>
              <a:pPr>
                <a:defRPr/>
              </a:pPr>
              <a:t>10/19/2017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F87221-2132-4B66-B742-249F44C7472E}" type="slidenum">
              <a:rPr lang="en-US"/>
              <a:pPr>
                <a:defRPr/>
              </a:pPr>
              <a:t>‹#›</a:t>
            </a:fld>
            <a:endParaRPr lang="en-US"/>
          </a:p>
        </p:txBody>
      </p:sp>
    </p:spTree>
    <p:extLst>
      <p:ext uri="{BB962C8B-B14F-4D97-AF65-F5344CB8AC3E}">
        <p14:creationId xmlns:p14="http://schemas.microsoft.com/office/powerpoint/2010/main" val="130205445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27214"/>
            <a:ext cx="3008313" cy="707886"/>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5266B0-37AC-4A66-91C2-B67B52E060B4}" type="datetime1">
              <a:rPr lang="en-US"/>
              <a:pPr>
                <a:defRPr/>
              </a:pPr>
              <a:t>10/19/2017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45C6F7-DB3A-4D39-B08E-E206D7466C30}" type="slidenum">
              <a:rPr lang="en-US"/>
              <a:pPr>
                <a:defRPr/>
              </a:pPr>
              <a:t>‹#›</a:t>
            </a:fld>
            <a:endParaRPr lang="en-US"/>
          </a:p>
        </p:txBody>
      </p:sp>
    </p:spTree>
    <p:extLst>
      <p:ext uri="{BB962C8B-B14F-4D97-AF65-F5344CB8AC3E}">
        <p14:creationId xmlns:p14="http://schemas.microsoft.com/office/powerpoint/2010/main" val="2312428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65C69E9-F99E-474F-BD0E-82D2E29B2C04}" type="datetime1">
              <a:rPr lang="en-US"/>
              <a:pPr>
                <a:defRPr/>
              </a:pPr>
              <a:t>10/19/2017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E9651B-C800-4C2E-9E3D-AD67B5BC0A51}" type="slidenum">
              <a:rPr lang="en-US"/>
              <a:pPr>
                <a:defRPr/>
              </a:pPr>
              <a:t>‹#›</a:t>
            </a:fld>
            <a:endParaRPr lang="en-US"/>
          </a:p>
        </p:txBody>
      </p:sp>
    </p:spTree>
    <p:extLst>
      <p:ext uri="{BB962C8B-B14F-4D97-AF65-F5344CB8AC3E}">
        <p14:creationId xmlns:p14="http://schemas.microsoft.com/office/powerpoint/2010/main" val="3867281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9" name="Text Box 7"/>
          <p:cNvSpPr txBox="1">
            <a:spLocks noChangeArrowheads="1"/>
          </p:cNvSpPr>
          <p:nvPr/>
        </p:nvSpPr>
        <p:spPr bwMode="auto">
          <a:xfrm>
            <a:off x="1028700" y="3216275"/>
            <a:ext cx="1439863" cy="1252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dirty="0" smtClean="0">
                <a:solidFill>
                  <a:srgbClr val="000000"/>
                </a:solidFill>
                <a:cs typeface="Arial" pitchFamily="34" charset="0"/>
              </a:rPr>
              <a:t>Place your chosen image here. The four corners must just cover the arrow tips. For covers, the three pictures should be the same size and in a straight line.   </a:t>
            </a:r>
            <a:endParaRPr lang="en-GB" dirty="0" smtClean="0">
              <a:cs typeface="Arial" pitchFamily="34" charset="0"/>
            </a:endParaRPr>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42" y="1337797"/>
            <a:ext cx="8043863" cy="5232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17" y="5164172"/>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81293788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69D12F0-B78E-41D4-AC23-7EA103C5AFDA}" type="datetime1">
              <a:rPr lang="en-US"/>
              <a:pPr>
                <a:defRPr/>
              </a:pPr>
              <a:t>10/19/2017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7CAF95-E906-4CB0-AEA0-7D7F1E120DF8}" type="slidenum">
              <a:rPr lang="en-US"/>
              <a:pPr>
                <a:defRPr/>
              </a:pPr>
              <a:t>‹#›</a:t>
            </a:fld>
            <a:endParaRPr lang="en-US"/>
          </a:p>
        </p:txBody>
      </p:sp>
    </p:spTree>
    <p:extLst>
      <p:ext uri="{BB962C8B-B14F-4D97-AF65-F5344CB8AC3E}">
        <p14:creationId xmlns:p14="http://schemas.microsoft.com/office/powerpoint/2010/main" val="51241997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94" y="533400"/>
            <a:ext cx="615553" cy="5397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32" y="533400"/>
            <a:ext cx="5915025" cy="539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4768B4C-58D2-4B2A-919F-B4D2B8D0E77D}" type="datetime1">
              <a:rPr lang="en-US"/>
              <a:pPr>
                <a:defRPr/>
              </a:pPr>
              <a:t>10/19/2017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5C9A7E-8D46-4E36-A1F1-AD7CB89FD3EA}" type="slidenum">
              <a:rPr lang="en-US"/>
              <a:pPr>
                <a:defRPr/>
              </a:pPr>
              <a:t>‹#›</a:t>
            </a:fld>
            <a:endParaRPr lang="en-US"/>
          </a:p>
        </p:txBody>
      </p:sp>
    </p:spTree>
    <p:extLst>
      <p:ext uri="{BB962C8B-B14F-4D97-AF65-F5344CB8AC3E}">
        <p14:creationId xmlns:p14="http://schemas.microsoft.com/office/powerpoint/2010/main" val="227309508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pic>
        <p:nvPicPr>
          <p:cNvPr id="5" name="Picture 7"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smtClean="0"/>
              <a:t>Click to edit Master title style</a:t>
            </a:r>
          </a:p>
        </p:txBody>
      </p:sp>
      <p:sp>
        <p:nvSpPr>
          <p:cNvPr id="101380" name="Rectangle 4"/>
          <p:cNvSpPr>
            <a:spLocks noGrp="1" noChangeArrowheads="1"/>
          </p:cNvSpPr>
          <p:nvPr>
            <p:ph type="subTitle" sz="quarter" idx="1"/>
          </p:nvPr>
        </p:nvSpPr>
        <p:spPr>
          <a:xfrm>
            <a:off x="571500"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338510803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6ABBC7DF-08F2-4C4F-9430-B019DE4ED868}" type="datetime1">
              <a:rPr lang="en-US" altLang="en-US"/>
              <a:pPr>
                <a:defRPr/>
              </a:pPr>
              <a:t>10/19/2017</a:t>
            </a:fld>
            <a:endParaRPr lang="en-US" altLang="en-US" dirty="0"/>
          </a:p>
        </p:txBody>
      </p:sp>
      <p:sp>
        <p:nvSpPr>
          <p:cNvPr id="5"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6"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0E2ED977-3420-4288-9797-2EDB898E8275}" type="slidenum">
              <a:rPr lang="en-US" altLang="en-US"/>
              <a:pPr>
                <a:defRPr/>
              </a:pPr>
              <a:t>‹#›</a:t>
            </a:fld>
            <a:endParaRPr lang="en-US" altLang="en-US" dirty="0"/>
          </a:p>
        </p:txBody>
      </p:sp>
    </p:spTree>
    <p:extLst>
      <p:ext uri="{BB962C8B-B14F-4D97-AF65-F5344CB8AC3E}">
        <p14:creationId xmlns:p14="http://schemas.microsoft.com/office/powerpoint/2010/main" val="411974633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BE8888E9-C080-407D-B6C3-4C6E3618AE93}" type="datetime1">
              <a:rPr lang="en-US" altLang="en-US"/>
              <a:pPr>
                <a:defRPr/>
              </a:pPr>
              <a:t>10/19/2017</a:t>
            </a:fld>
            <a:endParaRPr lang="en-US" altLang="en-US" dirty="0"/>
          </a:p>
        </p:txBody>
      </p:sp>
      <p:sp>
        <p:nvSpPr>
          <p:cNvPr id="5"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6"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BC90215E-EEBE-48DA-A614-B170CC0336B9}" type="slidenum">
              <a:rPr lang="en-US" altLang="en-US"/>
              <a:pPr>
                <a:defRPr/>
              </a:pPr>
              <a:t>‹#›</a:t>
            </a:fld>
            <a:endParaRPr lang="en-US" altLang="en-US" dirty="0"/>
          </a:p>
        </p:txBody>
      </p:sp>
    </p:spTree>
    <p:extLst>
      <p:ext uri="{BB962C8B-B14F-4D97-AF65-F5344CB8AC3E}">
        <p14:creationId xmlns:p14="http://schemas.microsoft.com/office/powerpoint/2010/main" val="307054472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E06ADA6E-1A69-4FBD-9358-2DD9CC8FE3BC}" type="datetime1">
              <a:rPr lang="en-US" altLang="en-US"/>
              <a:pPr>
                <a:defRPr/>
              </a:pPr>
              <a:t>10/19/2017</a:t>
            </a:fld>
            <a:endParaRPr lang="en-US" altLang="en-US" dirty="0"/>
          </a:p>
        </p:txBody>
      </p:sp>
      <p:sp>
        <p:nvSpPr>
          <p:cNvPr id="6"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7"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335D2ABC-5248-417D-A0B2-8C4CAB17DC28}" type="slidenum">
              <a:rPr lang="en-US" altLang="en-US"/>
              <a:pPr>
                <a:defRPr/>
              </a:pPr>
              <a:t>‹#›</a:t>
            </a:fld>
            <a:endParaRPr lang="en-US" altLang="en-US" dirty="0"/>
          </a:p>
        </p:txBody>
      </p:sp>
    </p:spTree>
    <p:extLst>
      <p:ext uri="{BB962C8B-B14F-4D97-AF65-F5344CB8AC3E}">
        <p14:creationId xmlns:p14="http://schemas.microsoft.com/office/powerpoint/2010/main" val="144637311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EBF8F1E0-8106-45B1-A85A-07C9AA917872}" type="datetime1">
              <a:rPr lang="en-US" altLang="en-US"/>
              <a:pPr>
                <a:defRPr/>
              </a:pPr>
              <a:t>10/19/2017</a:t>
            </a:fld>
            <a:endParaRPr lang="en-US" altLang="en-US" dirty="0"/>
          </a:p>
        </p:txBody>
      </p:sp>
      <p:sp>
        <p:nvSpPr>
          <p:cNvPr id="8"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9"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BD8B9C32-7108-4B4E-B1F2-7BFFAB8304F6}" type="slidenum">
              <a:rPr lang="en-US" altLang="en-US"/>
              <a:pPr>
                <a:defRPr/>
              </a:pPr>
              <a:t>‹#›</a:t>
            </a:fld>
            <a:endParaRPr lang="en-US" altLang="en-US" dirty="0"/>
          </a:p>
        </p:txBody>
      </p:sp>
    </p:spTree>
    <p:extLst>
      <p:ext uri="{BB962C8B-B14F-4D97-AF65-F5344CB8AC3E}">
        <p14:creationId xmlns:p14="http://schemas.microsoft.com/office/powerpoint/2010/main" val="319849831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D8E8C6BD-CE6E-45BF-86DD-E63E0F508567}" type="datetime1">
              <a:rPr lang="en-US" altLang="en-US"/>
              <a:pPr>
                <a:defRPr/>
              </a:pPr>
              <a:t>10/19/2017</a:t>
            </a:fld>
            <a:endParaRPr lang="en-US" altLang="en-US" dirty="0"/>
          </a:p>
        </p:txBody>
      </p:sp>
      <p:sp>
        <p:nvSpPr>
          <p:cNvPr id="4"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5"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FC2CB546-9DB5-4F65-A0AA-2CDA1D022438}" type="slidenum">
              <a:rPr lang="en-US" altLang="en-US"/>
              <a:pPr>
                <a:defRPr/>
              </a:pPr>
              <a:t>‹#›</a:t>
            </a:fld>
            <a:endParaRPr lang="en-US" altLang="en-US" dirty="0"/>
          </a:p>
        </p:txBody>
      </p:sp>
    </p:spTree>
    <p:extLst>
      <p:ext uri="{BB962C8B-B14F-4D97-AF65-F5344CB8AC3E}">
        <p14:creationId xmlns:p14="http://schemas.microsoft.com/office/powerpoint/2010/main" val="122977606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8BDCCB20-A615-4BBE-AE53-E17FE0688D5F}" type="datetime1">
              <a:rPr lang="en-US" altLang="en-US"/>
              <a:pPr>
                <a:defRPr/>
              </a:pPr>
              <a:t>10/19/2017</a:t>
            </a:fld>
            <a:endParaRPr lang="en-US" altLang="en-US" dirty="0"/>
          </a:p>
        </p:txBody>
      </p:sp>
      <p:sp>
        <p:nvSpPr>
          <p:cNvPr id="3"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4"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860D214B-64D7-4612-B34D-45BC670E3F5E}" type="slidenum">
              <a:rPr lang="en-US" altLang="en-US"/>
              <a:pPr>
                <a:defRPr/>
              </a:pPr>
              <a:t>‹#›</a:t>
            </a:fld>
            <a:endParaRPr lang="en-US" altLang="en-US" dirty="0"/>
          </a:p>
        </p:txBody>
      </p:sp>
    </p:spTree>
    <p:extLst>
      <p:ext uri="{BB962C8B-B14F-4D97-AF65-F5344CB8AC3E}">
        <p14:creationId xmlns:p14="http://schemas.microsoft.com/office/powerpoint/2010/main" val="256481527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1D9A5B91-8BF8-49DF-8E09-CA844F43DAF3}" type="datetime1">
              <a:rPr lang="en-US" altLang="en-US"/>
              <a:pPr>
                <a:defRPr/>
              </a:pPr>
              <a:t>10/19/2017</a:t>
            </a:fld>
            <a:endParaRPr lang="en-US" altLang="en-US" dirty="0"/>
          </a:p>
        </p:txBody>
      </p:sp>
      <p:sp>
        <p:nvSpPr>
          <p:cNvPr id="6"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7"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F2B97637-3D9C-48F0-90F3-F4F60BE1A3E0}" type="slidenum">
              <a:rPr lang="en-US" altLang="en-US"/>
              <a:pPr>
                <a:defRPr/>
              </a:pPr>
              <a:t>‹#›</a:t>
            </a:fld>
            <a:endParaRPr lang="en-US" altLang="en-US" dirty="0"/>
          </a:p>
        </p:txBody>
      </p:sp>
    </p:spTree>
    <p:extLst>
      <p:ext uri="{BB962C8B-B14F-4D97-AF65-F5344CB8AC3E}">
        <p14:creationId xmlns:p14="http://schemas.microsoft.com/office/powerpoint/2010/main" val="305281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375DC233-0CD1-4E89-BAAE-7FF3D389D220}"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53A5763D-C6D9-4EB4-8D52-B629AEDAC8F8}" type="slidenum">
              <a:rPr lang="en-US"/>
              <a:pPr>
                <a:defRPr/>
              </a:pPr>
              <a:t>‹#›</a:t>
            </a:fld>
            <a:endParaRPr lang="en-US" dirty="0"/>
          </a:p>
        </p:txBody>
      </p:sp>
    </p:spTree>
    <p:extLst>
      <p:ext uri="{BB962C8B-B14F-4D97-AF65-F5344CB8AC3E}">
        <p14:creationId xmlns:p14="http://schemas.microsoft.com/office/powerpoint/2010/main" val="48656375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10168290-8854-4B5F-8063-747FFC5F6DA8}" type="datetime1">
              <a:rPr lang="en-US" altLang="en-US"/>
              <a:pPr>
                <a:defRPr/>
              </a:pPr>
              <a:t>10/19/2017</a:t>
            </a:fld>
            <a:endParaRPr lang="en-US" altLang="en-US" dirty="0"/>
          </a:p>
        </p:txBody>
      </p:sp>
      <p:sp>
        <p:nvSpPr>
          <p:cNvPr id="6"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7"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A9B187A5-3C13-4CF1-AD1B-B5921A026915}" type="slidenum">
              <a:rPr lang="en-US" altLang="en-US"/>
              <a:pPr>
                <a:defRPr/>
              </a:pPr>
              <a:t>‹#›</a:t>
            </a:fld>
            <a:endParaRPr lang="en-US" altLang="en-US" dirty="0"/>
          </a:p>
        </p:txBody>
      </p:sp>
    </p:spTree>
    <p:extLst>
      <p:ext uri="{BB962C8B-B14F-4D97-AF65-F5344CB8AC3E}">
        <p14:creationId xmlns:p14="http://schemas.microsoft.com/office/powerpoint/2010/main" val="42034432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F8EFB53B-0ED0-499A-B0B9-776F53FC240B}" type="datetime1">
              <a:rPr lang="en-US" altLang="en-US"/>
              <a:pPr>
                <a:defRPr/>
              </a:pPr>
              <a:t>10/19/2017</a:t>
            </a:fld>
            <a:endParaRPr lang="en-US" altLang="en-US" dirty="0"/>
          </a:p>
        </p:txBody>
      </p:sp>
      <p:sp>
        <p:nvSpPr>
          <p:cNvPr id="5"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6"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18D9D119-59D3-4238-AACA-311CAFDEF300}" type="slidenum">
              <a:rPr lang="en-US" altLang="en-US"/>
              <a:pPr>
                <a:defRPr/>
              </a:pPr>
              <a:t>‹#›</a:t>
            </a:fld>
            <a:endParaRPr lang="en-US" altLang="en-US" dirty="0"/>
          </a:p>
        </p:txBody>
      </p:sp>
    </p:spTree>
    <p:extLst>
      <p:ext uri="{BB962C8B-B14F-4D97-AF65-F5344CB8AC3E}">
        <p14:creationId xmlns:p14="http://schemas.microsoft.com/office/powerpoint/2010/main" val="132256228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5FDAD2C2-0DE7-48AF-910E-5375FEB2D10A}" type="datetime1">
              <a:rPr lang="en-US" altLang="en-US"/>
              <a:pPr>
                <a:defRPr/>
              </a:pPr>
              <a:t>10/19/2017</a:t>
            </a:fld>
            <a:endParaRPr lang="en-US" altLang="en-US" dirty="0"/>
          </a:p>
        </p:txBody>
      </p:sp>
      <p:sp>
        <p:nvSpPr>
          <p:cNvPr id="5"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6"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04A58EE9-0CBC-467C-AF67-78DFE5F48013}" type="slidenum">
              <a:rPr lang="en-US" altLang="en-US"/>
              <a:pPr>
                <a:defRPr/>
              </a:pPr>
              <a:t>‹#›</a:t>
            </a:fld>
            <a:endParaRPr lang="en-US" altLang="en-US" dirty="0"/>
          </a:p>
        </p:txBody>
      </p:sp>
    </p:spTree>
    <p:extLst>
      <p:ext uri="{BB962C8B-B14F-4D97-AF65-F5344CB8AC3E}">
        <p14:creationId xmlns:p14="http://schemas.microsoft.com/office/powerpoint/2010/main" val="389979035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p:cNvSpPr/>
          <p:nvPr/>
        </p:nvSpPr>
        <p:spPr>
          <a:xfrm>
            <a:off x="0" y="0"/>
            <a:ext cx="9144000" cy="1412875"/>
          </a:xfrm>
          <a:prstGeom prst="rect">
            <a:avLst/>
          </a:prstGeom>
          <a:solidFill>
            <a:srgbClr val="0079C1"/>
          </a:solidFill>
          <a:ln>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algn="ctr" fontAlgn="base">
              <a:spcBef>
                <a:spcPct val="0"/>
              </a:spcBef>
              <a:spcAft>
                <a:spcPct val="0"/>
              </a:spcAft>
              <a:defRPr/>
            </a:pPr>
            <a:endParaRPr lang="en-GB" sz="2800" dirty="0">
              <a:solidFill>
                <a:srgbClr val="FFFFFF"/>
              </a:solidFill>
            </a:endParaRPr>
          </a:p>
        </p:txBody>
      </p:sp>
      <p:pic>
        <p:nvPicPr>
          <p:cNvPr id="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92213"/>
            <a:ext cx="13684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jessie.perryman\AppData\Local\Temp\Temp1_logo_no_tagline.zip\logo_no_tagline\National_Grid_logo_whi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650" y="180975"/>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A69D7562-0D6C-42BB-BF45-36A2E1803C26}" type="datetime1">
              <a:rPr lang="en-US"/>
              <a:pPr>
                <a:defRPr/>
              </a:pPr>
              <a:t>10/19/2017</a:t>
            </a:fld>
            <a:endParaRPr lang="en-US" dirty="0"/>
          </a:p>
        </p:txBody>
      </p:sp>
      <p:sp>
        <p:nvSpPr>
          <p:cNvPr id="6"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p>
        </p:txBody>
      </p:sp>
    </p:spTree>
    <p:extLst>
      <p:ext uri="{BB962C8B-B14F-4D97-AF65-F5344CB8AC3E}">
        <p14:creationId xmlns:p14="http://schemas.microsoft.com/office/powerpoint/2010/main" val="354862443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pic>
        <p:nvPicPr>
          <p:cNvPr id="5" name="Picture 7"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smtClean="0"/>
              <a:t>Click to edit Master title style</a:t>
            </a:r>
          </a:p>
        </p:txBody>
      </p:sp>
      <p:sp>
        <p:nvSpPr>
          <p:cNvPr id="101380" name="Rectangle 4"/>
          <p:cNvSpPr>
            <a:spLocks noGrp="1" noChangeArrowheads="1"/>
          </p:cNvSpPr>
          <p:nvPr>
            <p:ph type="subTitle" sz="quarter" idx="1"/>
          </p:nvPr>
        </p:nvSpPr>
        <p:spPr>
          <a:xfrm>
            <a:off x="571500"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258838833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B0925F59-26A5-4724-94DA-A31250EA9A8A}" type="datetime1">
              <a:rPr lang="en-US" altLang="en-US"/>
              <a:pPr>
                <a:defRPr/>
              </a:pPr>
              <a:t>10/19/2017</a:t>
            </a:fld>
            <a:endParaRPr lang="en-US" altLang="en-US" dirty="0"/>
          </a:p>
        </p:txBody>
      </p:sp>
      <p:sp>
        <p:nvSpPr>
          <p:cNvPr id="5"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6"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7EF64120-2076-40B4-8991-7F1DCA56A88D}" type="slidenum">
              <a:rPr lang="en-US" altLang="en-US"/>
              <a:pPr>
                <a:defRPr/>
              </a:pPr>
              <a:t>‹#›</a:t>
            </a:fld>
            <a:endParaRPr lang="en-US" altLang="en-US" dirty="0"/>
          </a:p>
        </p:txBody>
      </p:sp>
    </p:spTree>
    <p:extLst>
      <p:ext uri="{BB962C8B-B14F-4D97-AF65-F5344CB8AC3E}">
        <p14:creationId xmlns:p14="http://schemas.microsoft.com/office/powerpoint/2010/main" val="74696212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9F887C33-E476-4452-A74A-D2B368B083A7}" type="datetime1">
              <a:rPr lang="en-US" altLang="en-US"/>
              <a:pPr>
                <a:defRPr/>
              </a:pPr>
              <a:t>10/19/2017</a:t>
            </a:fld>
            <a:endParaRPr lang="en-US" altLang="en-US" dirty="0"/>
          </a:p>
        </p:txBody>
      </p:sp>
      <p:sp>
        <p:nvSpPr>
          <p:cNvPr id="5"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6"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22B9489E-F953-420F-AFC6-46FFE385E67C}" type="slidenum">
              <a:rPr lang="en-US" altLang="en-US"/>
              <a:pPr>
                <a:defRPr/>
              </a:pPr>
              <a:t>‹#›</a:t>
            </a:fld>
            <a:endParaRPr lang="en-US" altLang="en-US" dirty="0"/>
          </a:p>
        </p:txBody>
      </p:sp>
    </p:spTree>
    <p:extLst>
      <p:ext uri="{BB962C8B-B14F-4D97-AF65-F5344CB8AC3E}">
        <p14:creationId xmlns:p14="http://schemas.microsoft.com/office/powerpoint/2010/main" val="332929405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788A31F8-4890-42EB-B105-109720A49D06}" type="datetime1">
              <a:rPr lang="en-US" altLang="en-US"/>
              <a:pPr>
                <a:defRPr/>
              </a:pPr>
              <a:t>10/19/2017</a:t>
            </a:fld>
            <a:endParaRPr lang="en-US" altLang="en-US" dirty="0"/>
          </a:p>
        </p:txBody>
      </p:sp>
      <p:sp>
        <p:nvSpPr>
          <p:cNvPr id="6"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7"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A1F56728-9E88-4610-A460-BB2A159F3071}" type="slidenum">
              <a:rPr lang="en-US" altLang="en-US"/>
              <a:pPr>
                <a:defRPr/>
              </a:pPr>
              <a:t>‹#›</a:t>
            </a:fld>
            <a:endParaRPr lang="en-US" altLang="en-US" dirty="0"/>
          </a:p>
        </p:txBody>
      </p:sp>
    </p:spTree>
    <p:extLst>
      <p:ext uri="{BB962C8B-B14F-4D97-AF65-F5344CB8AC3E}">
        <p14:creationId xmlns:p14="http://schemas.microsoft.com/office/powerpoint/2010/main" val="269450866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8B706FC8-B688-4248-B286-454A2A7820E5}" type="datetime1">
              <a:rPr lang="en-US" altLang="en-US"/>
              <a:pPr>
                <a:defRPr/>
              </a:pPr>
              <a:t>10/19/2017</a:t>
            </a:fld>
            <a:endParaRPr lang="en-US" altLang="en-US" dirty="0"/>
          </a:p>
        </p:txBody>
      </p:sp>
      <p:sp>
        <p:nvSpPr>
          <p:cNvPr id="8"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9"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9ADA22BB-D893-4DFF-A5F3-6D2BE542F5DA}" type="slidenum">
              <a:rPr lang="en-US" altLang="en-US"/>
              <a:pPr>
                <a:defRPr/>
              </a:pPr>
              <a:t>‹#›</a:t>
            </a:fld>
            <a:endParaRPr lang="en-US" altLang="en-US" dirty="0"/>
          </a:p>
        </p:txBody>
      </p:sp>
    </p:spTree>
    <p:extLst>
      <p:ext uri="{BB962C8B-B14F-4D97-AF65-F5344CB8AC3E}">
        <p14:creationId xmlns:p14="http://schemas.microsoft.com/office/powerpoint/2010/main" val="368814072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50C2978E-2090-4308-BE93-BB0CF47C2F5E}" type="datetime1">
              <a:rPr lang="en-US" altLang="en-US"/>
              <a:pPr>
                <a:defRPr/>
              </a:pPr>
              <a:t>10/19/2017</a:t>
            </a:fld>
            <a:endParaRPr lang="en-US" altLang="en-US" dirty="0"/>
          </a:p>
        </p:txBody>
      </p:sp>
      <p:sp>
        <p:nvSpPr>
          <p:cNvPr id="4"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5"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AE9FAE1D-FF0F-447B-9066-347A92278B37}" type="slidenum">
              <a:rPr lang="en-US" altLang="en-US"/>
              <a:pPr>
                <a:defRPr/>
              </a:pPr>
              <a:t>‹#›</a:t>
            </a:fld>
            <a:endParaRPr lang="en-US" altLang="en-US" dirty="0"/>
          </a:p>
        </p:txBody>
      </p:sp>
    </p:spTree>
    <p:extLst>
      <p:ext uri="{BB962C8B-B14F-4D97-AF65-F5344CB8AC3E}">
        <p14:creationId xmlns:p14="http://schemas.microsoft.com/office/powerpoint/2010/main" val="608739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5B2B9175-2085-4165-90C0-ECDAB0AAEA64}"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941A83CB-1491-4093-9378-ABA29EBDD4A0}" type="slidenum">
              <a:rPr lang="en-US"/>
              <a:pPr>
                <a:defRPr/>
              </a:pPr>
              <a:t>‹#›</a:t>
            </a:fld>
            <a:endParaRPr lang="en-US" dirty="0"/>
          </a:p>
        </p:txBody>
      </p:sp>
    </p:spTree>
    <p:extLst>
      <p:ext uri="{BB962C8B-B14F-4D97-AF65-F5344CB8AC3E}">
        <p14:creationId xmlns:p14="http://schemas.microsoft.com/office/powerpoint/2010/main" val="418363998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4D4D33AE-2086-4994-B659-0F7CBEB58855}" type="datetime1">
              <a:rPr lang="en-US" altLang="en-US"/>
              <a:pPr>
                <a:defRPr/>
              </a:pPr>
              <a:t>10/19/2017</a:t>
            </a:fld>
            <a:endParaRPr lang="en-US" altLang="en-US" dirty="0"/>
          </a:p>
        </p:txBody>
      </p:sp>
      <p:sp>
        <p:nvSpPr>
          <p:cNvPr id="3"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4"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B5D3EC32-A68D-4A41-AB9B-ECFB2B652DE5}" type="slidenum">
              <a:rPr lang="en-US" altLang="en-US"/>
              <a:pPr>
                <a:defRPr/>
              </a:pPr>
              <a:t>‹#›</a:t>
            </a:fld>
            <a:endParaRPr lang="en-US" altLang="en-US" dirty="0"/>
          </a:p>
        </p:txBody>
      </p:sp>
    </p:spTree>
    <p:extLst>
      <p:ext uri="{BB962C8B-B14F-4D97-AF65-F5344CB8AC3E}">
        <p14:creationId xmlns:p14="http://schemas.microsoft.com/office/powerpoint/2010/main" val="174412205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64982BD3-2440-44BD-B2F4-79926F9AB19D}" type="datetime1">
              <a:rPr lang="en-US" altLang="en-US"/>
              <a:pPr>
                <a:defRPr/>
              </a:pPr>
              <a:t>10/19/2017</a:t>
            </a:fld>
            <a:endParaRPr lang="en-US" altLang="en-US" dirty="0"/>
          </a:p>
        </p:txBody>
      </p:sp>
      <p:sp>
        <p:nvSpPr>
          <p:cNvPr id="6"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7"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03A585BC-4D1B-4AE1-BAF8-26A37938A489}" type="slidenum">
              <a:rPr lang="en-US" altLang="en-US"/>
              <a:pPr>
                <a:defRPr/>
              </a:pPr>
              <a:t>‹#›</a:t>
            </a:fld>
            <a:endParaRPr lang="en-US" altLang="en-US" dirty="0"/>
          </a:p>
        </p:txBody>
      </p:sp>
    </p:spTree>
    <p:extLst>
      <p:ext uri="{BB962C8B-B14F-4D97-AF65-F5344CB8AC3E}">
        <p14:creationId xmlns:p14="http://schemas.microsoft.com/office/powerpoint/2010/main" val="132360886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DEB129B7-13AA-4090-A030-80062935AA60}" type="datetime1">
              <a:rPr lang="en-US" altLang="en-US"/>
              <a:pPr>
                <a:defRPr/>
              </a:pPr>
              <a:t>10/19/2017</a:t>
            </a:fld>
            <a:endParaRPr lang="en-US" altLang="en-US" dirty="0"/>
          </a:p>
        </p:txBody>
      </p:sp>
      <p:sp>
        <p:nvSpPr>
          <p:cNvPr id="6"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7"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230886B7-7945-481D-8BAD-7C53C5C3F70D}" type="slidenum">
              <a:rPr lang="en-US" altLang="en-US"/>
              <a:pPr>
                <a:defRPr/>
              </a:pPr>
              <a:t>‹#›</a:t>
            </a:fld>
            <a:endParaRPr lang="en-US" altLang="en-US" dirty="0"/>
          </a:p>
        </p:txBody>
      </p:sp>
    </p:spTree>
    <p:extLst>
      <p:ext uri="{BB962C8B-B14F-4D97-AF65-F5344CB8AC3E}">
        <p14:creationId xmlns:p14="http://schemas.microsoft.com/office/powerpoint/2010/main" val="75667772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8B4E9DA6-D5E3-47E6-8D7A-9A871CCFF206}" type="datetime1">
              <a:rPr lang="en-US" altLang="en-US"/>
              <a:pPr>
                <a:defRPr/>
              </a:pPr>
              <a:t>10/19/2017</a:t>
            </a:fld>
            <a:endParaRPr lang="en-US" altLang="en-US" dirty="0"/>
          </a:p>
        </p:txBody>
      </p:sp>
      <p:sp>
        <p:nvSpPr>
          <p:cNvPr id="5"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6"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62BDC3FF-1F05-4075-954B-A110525535DC}" type="slidenum">
              <a:rPr lang="en-US" altLang="en-US"/>
              <a:pPr>
                <a:defRPr/>
              </a:pPr>
              <a:t>‹#›</a:t>
            </a:fld>
            <a:endParaRPr lang="en-US" altLang="en-US" dirty="0"/>
          </a:p>
        </p:txBody>
      </p:sp>
    </p:spTree>
    <p:extLst>
      <p:ext uri="{BB962C8B-B14F-4D97-AF65-F5344CB8AC3E}">
        <p14:creationId xmlns:p14="http://schemas.microsoft.com/office/powerpoint/2010/main" val="143565109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5C18776C-D176-4B4B-97F2-DAB56B30807E}" type="datetime1">
              <a:rPr lang="en-US" altLang="en-US"/>
              <a:pPr>
                <a:defRPr/>
              </a:pPr>
              <a:t>10/19/2017</a:t>
            </a:fld>
            <a:endParaRPr lang="en-US" altLang="en-US" dirty="0"/>
          </a:p>
        </p:txBody>
      </p:sp>
      <p:sp>
        <p:nvSpPr>
          <p:cNvPr id="5"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6"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A3E23C81-3C6E-4FC5-9907-4DB5DC405A99}" type="slidenum">
              <a:rPr lang="en-US" altLang="en-US"/>
              <a:pPr>
                <a:defRPr/>
              </a:pPr>
              <a:t>‹#›</a:t>
            </a:fld>
            <a:endParaRPr lang="en-US" altLang="en-US" dirty="0"/>
          </a:p>
        </p:txBody>
      </p:sp>
    </p:spTree>
    <p:extLst>
      <p:ext uri="{BB962C8B-B14F-4D97-AF65-F5344CB8AC3E}">
        <p14:creationId xmlns:p14="http://schemas.microsoft.com/office/powerpoint/2010/main" val="176411586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pic>
        <p:nvPicPr>
          <p:cNvPr id="5" name="Picture 7"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sz="quarter"/>
          </p:nvPr>
        </p:nvSpPr>
        <p:spPr>
          <a:xfrm>
            <a:off x="593742" y="1337797"/>
            <a:ext cx="8043863" cy="5232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smtClean="0"/>
              <a:t>Click to edit Master title style</a:t>
            </a:r>
          </a:p>
        </p:txBody>
      </p:sp>
      <p:sp>
        <p:nvSpPr>
          <p:cNvPr id="101380" name="Rectangle 4"/>
          <p:cNvSpPr>
            <a:spLocks noGrp="1" noChangeArrowheads="1"/>
          </p:cNvSpPr>
          <p:nvPr>
            <p:ph type="subTitle" sz="quarter" idx="1"/>
          </p:nvPr>
        </p:nvSpPr>
        <p:spPr>
          <a:xfrm>
            <a:off x="571517"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425244677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41EDCF21-06B2-44DE-9BFE-4537702031DD}" type="datetime1">
              <a:rPr lang="en-US" altLang="en-US"/>
              <a:pPr>
                <a:defRPr/>
              </a:pPr>
              <a:t>10/19/2017</a:t>
            </a:fld>
            <a:endParaRPr lang="en-US" altLang="en-US" dirty="0"/>
          </a:p>
        </p:txBody>
      </p:sp>
      <p:sp>
        <p:nvSpPr>
          <p:cNvPr id="5"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6"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5535D0F3-EF05-4508-91F3-10699790837C}" type="slidenum">
              <a:rPr lang="en-US" altLang="en-US"/>
              <a:pPr>
                <a:defRPr/>
              </a:pPr>
              <a:t>‹#›</a:t>
            </a:fld>
            <a:endParaRPr lang="en-US" altLang="en-US" dirty="0"/>
          </a:p>
        </p:txBody>
      </p:sp>
    </p:spTree>
    <p:extLst>
      <p:ext uri="{BB962C8B-B14F-4D97-AF65-F5344CB8AC3E}">
        <p14:creationId xmlns:p14="http://schemas.microsoft.com/office/powerpoint/2010/main" val="301670193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41B18589-5CEF-4B7D-A867-474C15BBC748}" type="datetime1">
              <a:rPr lang="en-US" altLang="en-US"/>
              <a:pPr>
                <a:defRPr/>
              </a:pPr>
              <a:t>10/19/2017</a:t>
            </a:fld>
            <a:endParaRPr lang="en-US" altLang="en-US" dirty="0"/>
          </a:p>
        </p:txBody>
      </p:sp>
      <p:sp>
        <p:nvSpPr>
          <p:cNvPr id="5"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6"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D0AC0E4F-864B-4BAC-8D26-F0BEC5F3F69A}" type="slidenum">
              <a:rPr lang="en-US" altLang="en-US"/>
              <a:pPr>
                <a:defRPr/>
              </a:pPr>
              <a:t>‹#›</a:t>
            </a:fld>
            <a:endParaRPr lang="en-US" altLang="en-US" dirty="0"/>
          </a:p>
        </p:txBody>
      </p:sp>
    </p:spTree>
    <p:extLst>
      <p:ext uri="{BB962C8B-B14F-4D97-AF65-F5344CB8AC3E}">
        <p14:creationId xmlns:p14="http://schemas.microsoft.com/office/powerpoint/2010/main" val="133315486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2CA277D0-018A-4E40-9E35-67BBBD5B42EC}" type="datetime1">
              <a:rPr lang="en-US" altLang="en-US"/>
              <a:pPr>
                <a:defRPr/>
              </a:pPr>
              <a:t>10/19/2017</a:t>
            </a:fld>
            <a:endParaRPr lang="en-US" altLang="en-US" dirty="0"/>
          </a:p>
        </p:txBody>
      </p:sp>
      <p:sp>
        <p:nvSpPr>
          <p:cNvPr id="6"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7"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D2D59E76-8E79-45F9-8502-4AC855E9BCB0}" type="slidenum">
              <a:rPr lang="en-US" altLang="en-US"/>
              <a:pPr>
                <a:defRPr/>
              </a:pPr>
              <a:t>‹#›</a:t>
            </a:fld>
            <a:endParaRPr lang="en-US" altLang="en-US" dirty="0"/>
          </a:p>
        </p:txBody>
      </p:sp>
    </p:spTree>
    <p:extLst>
      <p:ext uri="{BB962C8B-B14F-4D97-AF65-F5344CB8AC3E}">
        <p14:creationId xmlns:p14="http://schemas.microsoft.com/office/powerpoint/2010/main" val="392368511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4418"/>
            <a:ext cx="8229600" cy="52322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9F33581C-39FB-4E72-B444-D6EA679593A9}" type="datetime1">
              <a:rPr lang="en-US" altLang="en-US"/>
              <a:pPr>
                <a:defRPr/>
              </a:pPr>
              <a:t>10/19/2017</a:t>
            </a:fld>
            <a:endParaRPr lang="en-US" altLang="en-US" dirty="0"/>
          </a:p>
        </p:txBody>
      </p:sp>
      <p:sp>
        <p:nvSpPr>
          <p:cNvPr id="8"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9"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784A812F-C8FD-452A-A2A8-01C0F045C5A0}" type="slidenum">
              <a:rPr lang="en-US" altLang="en-US"/>
              <a:pPr>
                <a:defRPr/>
              </a:pPr>
              <a:t>‹#›</a:t>
            </a:fld>
            <a:endParaRPr lang="en-US" altLang="en-US" dirty="0"/>
          </a:p>
        </p:txBody>
      </p:sp>
    </p:spTree>
    <p:extLst>
      <p:ext uri="{BB962C8B-B14F-4D97-AF65-F5344CB8AC3E}">
        <p14:creationId xmlns:p14="http://schemas.microsoft.com/office/powerpoint/2010/main" val="386824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BA1E4BD5-F558-4D0A-AE36-DDE450E18D07}"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F3D7A17B-F4DC-4CB5-8B63-13891336509D}" type="slidenum">
              <a:rPr lang="en-US"/>
              <a:pPr>
                <a:defRPr/>
              </a:pPr>
              <a:t>‹#›</a:t>
            </a:fld>
            <a:endParaRPr lang="en-US" dirty="0"/>
          </a:p>
        </p:txBody>
      </p:sp>
    </p:spTree>
    <p:extLst>
      <p:ext uri="{BB962C8B-B14F-4D97-AF65-F5344CB8AC3E}">
        <p14:creationId xmlns:p14="http://schemas.microsoft.com/office/powerpoint/2010/main" val="264001616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A0850CE5-24F2-4421-8865-16AD60DCAD15}" type="datetime1">
              <a:rPr lang="en-US" altLang="en-US"/>
              <a:pPr>
                <a:defRPr/>
              </a:pPr>
              <a:t>10/19/2017</a:t>
            </a:fld>
            <a:endParaRPr lang="en-US" altLang="en-US" dirty="0"/>
          </a:p>
        </p:txBody>
      </p:sp>
      <p:sp>
        <p:nvSpPr>
          <p:cNvPr id="4"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5"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E6541268-42FF-4825-AAA3-14EC1CE60E62}" type="slidenum">
              <a:rPr lang="en-US" altLang="en-US"/>
              <a:pPr>
                <a:defRPr/>
              </a:pPr>
              <a:t>‹#›</a:t>
            </a:fld>
            <a:endParaRPr lang="en-US" altLang="en-US" dirty="0"/>
          </a:p>
        </p:txBody>
      </p:sp>
    </p:spTree>
    <p:extLst>
      <p:ext uri="{BB962C8B-B14F-4D97-AF65-F5344CB8AC3E}">
        <p14:creationId xmlns:p14="http://schemas.microsoft.com/office/powerpoint/2010/main" val="80577868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C3815B2E-764D-4364-BD1A-2AF4248E4840}" type="datetime1">
              <a:rPr lang="en-US" altLang="en-US"/>
              <a:pPr>
                <a:defRPr/>
              </a:pPr>
              <a:t>10/19/2017</a:t>
            </a:fld>
            <a:endParaRPr lang="en-US" altLang="en-US" dirty="0"/>
          </a:p>
        </p:txBody>
      </p:sp>
      <p:sp>
        <p:nvSpPr>
          <p:cNvPr id="3"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4"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5412C28E-3ED6-439A-BCE0-F7D7C5D5712A}" type="slidenum">
              <a:rPr lang="en-US" altLang="en-US"/>
              <a:pPr>
                <a:defRPr/>
              </a:pPr>
              <a:t>‹#›</a:t>
            </a:fld>
            <a:endParaRPr lang="en-US" altLang="en-US" dirty="0"/>
          </a:p>
        </p:txBody>
      </p:sp>
    </p:spTree>
    <p:extLst>
      <p:ext uri="{BB962C8B-B14F-4D97-AF65-F5344CB8AC3E}">
        <p14:creationId xmlns:p14="http://schemas.microsoft.com/office/powerpoint/2010/main" val="293410855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27214"/>
            <a:ext cx="3008313" cy="707886"/>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6862E9C6-135F-48EE-BEC7-8F3A1F230F1B}" type="datetime1">
              <a:rPr lang="en-US" altLang="en-US"/>
              <a:pPr>
                <a:defRPr/>
              </a:pPr>
              <a:t>10/19/2017</a:t>
            </a:fld>
            <a:endParaRPr lang="en-US" altLang="en-US" dirty="0"/>
          </a:p>
        </p:txBody>
      </p:sp>
      <p:sp>
        <p:nvSpPr>
          <p:cNvPr id="6"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7"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A470DC96-0419-443B-8D2E-9E4554F0D272}" type="slidenum">
              <a:rPr lang="en-US" altLang="en-US"/>
              <a:pPr>
                <a:defRPr/>
              </a:pPr>
              <a:t>‹#›</a:t>
            </a:fld>
            <a:endParaRPr lang="en-US" altLang="en-US" dirty="0"/>
          </a:p>
        </p:txBody>
      </p:sp>
    </p:spTree>
    <p:extLst>
      <p:ext uri="{BB962C8B-B14F-4D97-AF65-F5344CB8AC3E}">
        <p14:creationId xmlns:p14="http://schemas.microsoft.com/office/powerpoint/2010/main" val="394786534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AD3739A8-F2D4-49FC-A11E-13C0348AF013}" type="datetime1">
              <a:rPr lang="en-US" altLang="en-US"/>
              <a:pPr>
                <a:defRPr/>
              </a:pPr>
              <a:t>10/19/2017</a:t>
            </a:fld>
            <a:endParaRPr lang="en-US" altLang="en-US" dirty="0"/>
          </a:p>
        </p:txBody>
      </p:sp>
      <p:sp>
        <p:nvSpPr>
          <p:cNvPr id="6"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7"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05CEDF70-EB78-456D-8079-4E90F1CADE8C}" type="slidenum">
              <a:rPr lang="en-US" altLang="en-US"/>
              <a:pPr>
                <a:defRPr/>
              </a:pPr>
              <a:t>‹#›</a:t>
            </a:fld>
            <a:endParaRPr lang="en-US" altLang="en-US" dirty="0"/>
          </a:p>
        </p:txBody>
      </p:sp>
    </p:spTree>
    <p:extLst>
      <p:ext uri="{BB962C8B-B14F-4D97-AF65-F5344CB8AC3E}">
        <p14:creationId xmlns:p14="http://schemas.microsoft.com/office/powerpoint/2010/main" val="39183065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0F22A45A-452B-4170-9A10-9FC87A59F8E5}" type="datetime1">
              <a:rPr lang="en-US" altLang="en-US"/>
              <a:pPr>
                <a:defRPr/>
              </a:pPr>
              <a:t>10/19/2017</a:t>
            </a:fld>
            <a:endParaRPr lang="en-US" altLang="en-US" dirty="0"/>
          </a:p>
        </p:txBody>
      </p:sp>
      <p:sp>
        <p:nvSpPr>
          <p:cNvPr id="5"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6"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F76B1A0C-91F9-45B3-88D7-61AE91B17EB9}" type="slidenum">
              <a:rPr lang="en-US" altLang="en-US"/>
              <a:pPr>
                <a:defRPr/>
              </a:pPr>
              <a:t>‹#›</a:t>
            </a:fld>
            <a:endParaRPr lang="en-US" altLang="en-US" dirty="0"/>
          </a:p>
        </p:txBody>
      </p:sp>
    </p:spTree>
    <p:extLst>
      <p:ext uri="{BB962C8B-B14F-4D97-AF65-F5344CB8AC3E}">
        <p14:creationId xmlns:p14="http://schemas.microsoft.com/office/powerpoint/2010/main" val="318415637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42" y="762000"/>
            <a:ext cx="615553"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5A4B618F-E92F-4FC3-97B4-4BCFB177EAA5}" type="datetime1">
              <a:rPr lang="en-US" altLang="en-US"/>
              <a:pPr>
                <a:defRPr/>
              </a:pPr>
              <a:t>10/19/2017</a:t>
            </a:fld>
            <a:endParaRPr lang="en-US" altLang="en-US" dirty="0"/>
          </a:p>
        </p:txBody>
      </p:sp>
      <p:sp>
        <p:nvSpPr>
          <p:cNvPr id="5"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ltLang="en-US"/>
          </a:p>
        </p:txBody>
      </p:sp>
      <p:sp>
        <p:nvSpPr>
          <p:cNvPr id="6" name="Rectangle 4"/>
          <p:cNvSpPr>
            <a:spLocks noGrp="1" noChangeArrowheads="1"/>
          </p:cNvSpPr>
          <p:nvPr>
            <p:ph type="sldNum" sz="quarter" idx="12"/>
          </p:nvPr>
        </p:nvSpPr>
        <p:spPr/>
        <p:txBody>
          <a:bodyPr/>
          <a:lstStyle>
            <a:lvl1pPr>
              <a:spcBef>
                <a:spcPct val="50000"/>
              </a:spcBef>
              <a:defRPr>
                <a:solidFill>
                  <a:srgbClr val="000000"/>
                </a:solidFill>
                <a:latin typeface="Arial" pitchFamily="34" charset="0"/>
              </a:defRPr>
            </a:lvl1pPr>
          </a:lstStyle>
          <a:p>
            <a:pPr>
              <a:defRPr/>
            </a:pPr>
            <a:fld id="{81E655D7-475F-40A3-9CB0-2057017697B2}" type="slidenum">
              <a:rPr lang="en-US" altLang="en-US"/>
              <a:pPr>
                <a:defRPr/>
              </a:pPr>
              <a:t>‹#›</a:t>
            </a:fld>
            <a:endParaRPr lang="en-US" altLang="en-US" dirty="0"/>
          </a:p>
        </p:txBody>
      </p:sp>
    </p:spTree>
    <p:extLst>
      <p:ext uri="{BB962C8B-B14F-4D97-AF65-F5344CB8AC3E}">
        <p14:creationId xmlns:p14="http://schemas.microsoft.com/office/powerpoint/2010/main" val="98770210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p:cNvSpPr/>
          <p:nvPr/>
        </p:nvSpPr>
        <p:spPr>
          <a:xfrm>
            <a:off x="0" y="0"/>
            <a:ext cx="9144000" cy="1412875"/>
          </a:xfrm>
          <a:prstGeom prst="rect">
            <a:avLst/>
          </a:prstGeom>
          <a:solidFill>
            <a:srgbClr val="0079C1"/>
          </a:solidFill>
          <a:ln>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algn="ctr" fontAlgn="base">
              <a:spcBef>
                <a:spcPct val="0"/>
              </a:spcBef>
              <a:spcAft>
                <a:spcPct val="0"/>
              </a:spcAft>
              <a:defRPr/>
            </a:pPr>
            <a:endParaRPr lang="en-GB" sz="2800" dirty="0">
              <a:solidFill>
                <a:srgbClr val="FFFFFF"/>
              </a:solidFill>
            </a:endParaRPr>
          </a:p>
        </p:txBody>
      </p:sp>
      <p:pic>
        <p:nvPicPr>
          <p:cNvPr id="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92213"/>
            <a:ext cx="13684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jessie.perryman\AppData\Local\Temp\Temp1_logo_no_tagline.zip\logo_no_tagline\National_Grid_logo_whi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650" y="180975"/>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dt" sz="half" idx="10"/>
          </p:nvPr>
        </p:nvSpPr>
        <p:spPr/>
        <p:txBody>
          <a:bodyPr/>
          <a:lstStyle>
            <a:lvl1pPr algn="ctr">
              <a:spcBef>
                <a:spcPct val="50000"/>
              </a:spcBef>
              <a:defRPr>
                <a:solidFill>
                  <a:srgbClr val="000000"/>
                </a:solidFill>
                <a:latin typeface="Arial" pitchFamily="34" charset="0"/>
              </a:defRPr>
            </a:lvl1pPr>
          </a:lstStyle>
          <a:p>
            <a:pPr>
              <a:defRPr/>
            </a:pPr>
            <a:fld id="{1DFD50B1-35F7-487C-89E2-95FD5478F1C7}" type="datetime1">
              <a:rPr lang="en-US"/>
              <a:pPr>
                <a:defRPr/>
              </a:pPr>
              <a:t>10/19/2017</a:t>
            </a:fld>
            <a:endParaRPr lang="en-US" dirty="0"/>
          </a:p>
        </p:txBody>
      </p:sp>
      <p:sp>
        <p:nvSpPr>
          <p:cNvPr id="6" name="Rectangle 3"/>
          <p:cNvSpPr>
            <a:spLocks noGrp="1" noChangeArrowheads="1"/>
          </p:cNvSpPr>
          <p:nvPr>
            <p:ph type="ftr" sz="quarter" idx="11"/>
          </p:nvPr>
        </p:nvSpPr>
        <p:spPr/>
        <p:txBody>
          <a:bodyPr/>
          <a:lstStyle>
            <a:lvl1pPr>
              <a:spcBef>
                <a:spcPct val="50000"/>
              </a:spcBef>
              <a:defRPr>
                <a:solidFill>
                  <a:srgbClr val="000000"/>
                </a:solidFill>
                <a:latin typeface="Arial" pitchFamily="34" charset="0"/>
              </a:defRPr>
            </a:lvl1pPr>
          </a:lstStyle>
          <a:p>
            <a:pPr>
              <a:defRPr/>
            </a:pPr>
            <a:endParaRPr lang="en-US"/>
          </a:p>
        </p:txBody>
      </p:sp>
    </p:spTree>
    <p:extLst>
      <p:ext uri="{BB962C8B-B14F-4D97-AF65-F5344CB8AC3E}">
        <p14:creationId xmlns:p14="http://schemas.microsoft.com/office/powerpoint/2010/main" val="199414374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Freeform 2"/>
          <p:cNvSpPr>
            <a:spLocks/>
          </p:cNvSpPr>
          <p:nvPr/>
        </p:nvSpPr>
        <p:spPr bwMode="auto">
          <a:xfrm>
            <a:off x="0" y="0"/>
            <a:ext cx="9159875" cy="2400300"/>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a:lstStyle/>
          <a:p>
            <a:endParaRPr lang="en-GB">
              <a:solidFill>
                <a:srgbClr val="000000"/>
              </a:solidFill>
            </a:endParaRPr>
          </a:p>
        </p:txBody>
      </p:sp>
      <p:sp>
        <p:nvSpPr>
          <p:cNvPr id="101379"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smtClean="0"/>
              <a:t>Click to edit Master title style</a:t>
            </a:r>
            <a:endParaRPr lang="en-US"/>
          </a:p>
        </p:txBody>
      </p:sp>
      <p:sp>
        <p:nvSpPr>
          <p:cNvPr id="101380" name="Rectangle 4"/>
          <p:cNvSpPr>
            <a:spLocks noGrp="1" noChangeArrowheads="1"/>
          </p:cNvSpPr>
          <p:nvPr>
            <p:ph type="subTitle" sz="quarter" idx="1"/>
          </p:nvPr>
        </p:nvSpPr>
        <p:spPr>
          <a:xfrm>
            <a:off x="571500" y="2882900"/>
            <a:ext cx="8043863" cy="503238"/>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smtClean="0"/>
              <a:t>Click to edit Master subtitle style</a:t>
            </a:r>
            <a:endParaRPr lang="en-US"/>
          </a:p>
        </p:txBody>
      </p:sp>
      <p:pic>
        <p:nvPicPr>
          <p:cNvPr id="101383" name="Picture 7"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p:spPr>
      </p:pic>
    </p:spTree>
    <p:extLst>
      <p:ext uri="{BB962C8B-B14F-4D97-AF65-F5344CB8AC3E}">
        <p14:creationId xmlns:p14="http://schemas.microsoft.com/office/powerpoint/2010/main" val="252101121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3AB37F19-DA17-4791-B6C4-A7A1BB9618A2}" type="datetime1">
              <a:rPr lang="en-US">
                <a:solidFill>
                  <a:srgbClr val="000000"/>
                </a:solidFill>
              </a:rPr>
              <a:pPr/>
              <a:t>10/19/2017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162FE0-8B14-4597-9B4D-9845A4420C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675860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AB047D0-1ED8-482D-8BB6-D89B7ABEC88C}" type="datetime1">
              <a:rPr lang="en-US">
                <a:solidFill>
                  <a:srgbClr val="000000"/>
                </a:solidFill>
              </a:rPr>
              <a:pPr/>
              <a:t>10/19/2017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9DA4E8-F0C0-4F9F-85C1-136BFF31A6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2928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4418"/>
            <a:ext cx="8229600" cy="52322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24E704CE-9D2C-4079-90A8-EF28B74937E9}" type="datetime1">
              <a:rPr lang="en-US"/>
              <a:pPr>
                <a:defRPr/>
              </a:pPr>
              <a:t>10/19/2017</a:t>
            </a:fld>
            <a:endParaRPr lang="en-US" dirty="0"/>
          </a:p>
        </p:txBody>
      </p:sp>
      <p:sp>
        <p:nvSpPr>
          <p:cNvPr id="8"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2D9D59BA-05A2-4093-B3CE-602275CF7D99}" type="slidenum">
              <a:rPr lang="en-US"/>
              <a:pPr>
                <a:defRPr/>
              </a:pPr>
              <a:t>‹#›</a:t>
            </a:fld>
            <a:endParaRPr lang="en-US" dirty="0"/>
          </a:p>
        </p:txBody>
      </p:sp>
    </p:spTree>
    <p:extLst>
      <p:ext uri="{BB962C8B-B14F-4D97-AF65-F5344CB8AC3E}">
        <p14:creationId xmlns:p14="http://schemas.microsoft.com/office/powerpoint/2010/main" val="2113481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64C317FC-4021-45C2-9D30-F784B2DA1D5A}" type="datetime1">
              <a:rPr lang="en-US">
                <a:solidFill>
                  <a:srgbClr val="000000"/>
                </a:solidFill>
              </a:rPr>
              <a:pPr/>
              <a:t>10/19/2017</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C0733C-6823-408B-9D5B-CBCE805CE5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726298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D98C03E9-D5A7-4517-A2FB-926A103D7F60}" type="datetime1">
              <a:rPr lang="en-US">
                <a:solidFill>
                  <a:srgbClr val="000000"/>
                </a:solidFill>
              </a:rPr>
              <a:pPr/>
              <a:t>10/19/2017</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072929-A856-44B6-AF28-A2056E2773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646951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FD979E05-1DCB-4B61-8DF0-17E20DB61FBE}" type="datetime1">
              <a:rPr lang="en-US">
                <a:solidFill>
                  <a:srgbClr val="000000"/>
                </a:solidFill>
              </a:rPr>
              <a:pPr/>
              <a:t>10/19/2017</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E0C5DAE-DBEE-46BD-B1A2-9FFFF94D37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04093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D3170BC-03F4-4055-876A-094CC81FC22F}" type="datetime1">
              <a:rPr lang="en-US">
                <a:solidFill>
                  <a:srgbClr val="000000"/>
                </a:solidFill>
              </a:rPr>
              <a:pPr/>
              <a:t>10/19/2017</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E1B2AD-3D08-46F4-86B4-C3C598870C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607191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5FAE4CF-E9AB-46C0-9CA9-7980822D64C6}" type="datetime1">
              <a:rPr lang="en-US">
                <a:solidFill>
                  <a:srgbClr val="000000"/>
                </a:solidFill>
              </a:rPr>
              <a:pPr/>
              <a:t>10/19/2017</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E174DA-490A-448B-848A-D3B1119EBE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661326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BC1D746-670C-46CE-8C3D-2BF618AC3372}" type="datetime1">
              <a:rPr lang="en-US">
                <a:solidFill>
                  <a:srgbClr val="000000"/>
                </a:solidFill>
              </a:rPr>
              <a:pPr/>
              <a:t>10/19/2017</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D2A98D1-CEE0-4524-BFA0-175CFE257F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328478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D5A7E6AF-31D8-4E68-A120-781C18B6A23D}" type="datetime1">
              <a:rPr lang="en-US">
                <a:solidFill>
                  <a:srgbClr val="000000"/>
                </a:solidFill>
              </a:rPr>
              <a:pPr/>
              <a:t>10/19/2017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1D45C4-C729-432D-967F-8B906583F5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183946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D73F18E-7DFC-421B-8213-29114A18B970}" type="datetime1">
              <a:rPr lang="en-US">
                <a:solidFill>
                  <a:srgbClr val="000000"/>
                </a:solidFill>
              </a:rPr>
              <a:pPr/>
              <a:t>10/19/2017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CAEB8F-6ABC-4117-A44D-BABBFB7F71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661435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smtClean="0">
              <a:solidFill>
                <a:srgbClr val="0079C1"/>
              </a:solidFill>
            </a:endParaRPr>
          </a:p>
        </p:txBody>
      </p:sp>
      <p:pic>
        <p:nvPicPr>
          <p:cNvPr id="5" name="Picture 7"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101380" name="Rectangle 4"/>
          <p:cNvSpPr>
            <a:spLocks noGrp="1" noChangeArrowheads="1"/>
          </p:cNvSpPr>
          <p:nvPr>
            <p:ph type="subTitle" sz="quarter" idx="1"/>
          </p:nvPr>
        </p:nvSpPr>
        <p:spPr>
          <a:xfrm>
            <a:off x="571500"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69966176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5D8E32E3-BAD4-4BBD-9A86-E4220A27F5FC}" type="datetime1">
              <a:rPr lang="en-US"/>
              <a:pPr>
                <a:defRPr/>
              </a:pPr>
              <a:t>10/19/2017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D47F3493-B25F-4AE3-97FA-DFDC3C7D3E16}" type="slidenum">
              <a:rPr lang="en-US"/>
              <a:pPr>
                <a:defRPr/>
              </a:pPr>
              <a:t>‹#›</a:t>
            </a:fld>
            <a:endParaRPr lang="en-US"/>
          </a:p>
        </p:txBody>
      </p:sp>
    </p:spTree>
    <p:extLst>
      <p:ext uri="{BB962C8B-B14F-4D97-AF65-F5344CB8AC3E}">
        <p14:creationId xmlns:p14="http://schemas.microsoft.com/office/powerpoint/2010/main" val="4068269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A89975B8-9339-4ABD-91E0-DD5990AF85A6}" type="datetime1">
              <a:rPr lang="en-US"/>
              <a:pPr>
                <a:defRPr/>
              </a:pPr>
              <a:t>10/19/2017</a:t>
            </a:fld>
            <a:endParaRPr lang="en-US" dirty="0"/>
          </a:p>
        </p:txBody>
      </p:sp>
      <p:sp>
        <p:nvSpPr>
          <p:cNvPr id="4"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FA8B40F0-DA4D-467E-AAEA-4ED7BC5B1F7A}" type="slidenum">
              <a:rPr lang="en-US"/>
              <a:pPr>
                <a:defRPr/>
              </a:pPr>
              <a:t>‹#›</a:t>
            </a:fld>
            <a:endParaRPr lang="en-US" dirty="0"/>
          </a:p>
        </p:txBody>
      </p:sp>
    </p:spTree>
    <p:extLst>
      <p:ext uri="{BB962C8B-B14F-4D97-AF65-F5344CB8AC3E}">
        <p14:creationId xmlns:p14="http://schemas.microsoft.com/office/powerpoint/2010/main" val="350142524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DF789321-00D2-474A-BB2D-D301407CC9BA}" type="datetime1">
              <a:rPr lang="en-US"/>
              <a:pPr>
                <a:defRPr/>
              </a:pPr>
              <a:t>10/19/2017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5D8CBD27-6457-4346-9B94-89D6D4AD7838}" type="slidenum">
              <a:rPr lang="en-US"/>
              <a:pPr>
                <a:defRPr/>
              </a:pPr>
              <a:t>‹#›</a:t>
            </a:fld>
            <a:endParaRPr lang="en-US"/>
          </a:p>
        </p:txBody>
      </p:sp>
    </p:spTree>
    <p:extLst>
      <p:ext uri="{BB962C8B-B14F-4D97-AF65-F5344CB8AC3E}">
        <p14:creationId xmlns:p14="http://schemas.microsoft.com/office/powerpoint/2010/main" val="192849125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A53D64C6-7AA9-435B-BADA-AAC5E205DF0D}" type="datetime1">
              <a:rPr lang="en-US"/>
              <a:pPr>
                <a:defRPr/>
              </a:pPr>
              <a:t>10/19/2017</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402F4890-074C-4E48-A339-E41CE321A8FD}" type="slidenum">
              <a:rPr lang="en-US"/>
              <a:pPr>
                <a:defRPr/>
              </a:pPr>
              <a:t>‹#›</a:t>
            </a:fld>
            <a:endParaRPr lang="en-US"/>
          </a:p>
        </p:txBody>
      </p:sp>
    </p:spTree>
    <p:extLst>
      <p:ext uri="{BB962C8B-B14F-4D97-AF65-F5344CB8AC3E}">
        <p14:creationId xmlns:p14="http://schemas.microsoft.com/office/powerpoint/2010/main" val="188757551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42F595BA-D3D3-4754-8257-DC5CABB2002E}" type="datetime1">
              <a:rPr lang="en-US"/>
              <a:pPr>
                <a:defRPr/>
              </a:pPr>
              <a:t>10/19/2017</a:t>
            </a:fld>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906106B5-43AE-416F-BCFE-D265BE217E65}" type="slidenum">
              <a:rPr lang="en-US"/>
              <a:pPr>
                <a:defRPr/>
              </a:pPr>
              <a:t>‹#›</a:t>
            </a:fld>
            <a:endParaRPr lang="en-US"/>
          </a:p>
        </p:txBody>
      </p:sp>
    </p:spTree>
    <p:extLst>
      <p:ext uri="{BB962C8B-B14F-4D97-AF65-F5344CB8AC3E}">
        <p14:creationId xmlns:p14="http://schemas.microsoft.com/office/powerpoint/2010/main" val="225416519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F0172B34-302D-4A8C-B593-17DABFEA5390}" type="datetime1">
              <a:rPr lang="en-US"/>
              <a:pPr>
                <a:defRPr/>
              </a:pPr>
              <a:t>10/19/2017</a:t>
            </a:fld>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4830BC36-1645-48B0-887A-991192A37762}" type="slidenum">
              <a:rPr lang="en-US"/>
              <a:pPr>
                <a:defRPr/>
              </a:pPr>
              <a:t>‹#›</a:t>
            </a:fld>
            <a:endParaRPr lang="en-US"/>
          </a:p>
        </p:txBody>
      </p:sp>
    </p:spTree>
    <p:extLst>
      <p:ext uri="{BB962C8B-B14F-4D97-AF65-F5344CB8AC3E}">
        <p14:creationId xmlns:p14="http://schemas.microsoft.com/office/powerpoint/2010/main" val="154480305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7B2F443F-8CFF-4C4D-B579-17F47BCC65F4}" type="datetime1">
              <a:rPr lang="en-US"/>
              <a:pPr>
                <a:defRPr/>
              </a:pPr>
              <a:t>10/19/2017</a:t>
            </a:fld>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D43B1903-CA84-405D-AAF5-182282D8C74C}" type="slidenum">
              <a:rPr lang="en-US"/>
              <a:pPr>
                <a:defRPr/>
              </a:pPr>
              <a:t>‹#›</a:t>
            </a:fld>
            <a:endParaRPr lang="en-US"/>
          </a:p>
        </p:txBody>
      </p:sp>
    </p:spTree>
    <p:extLst>
      <p:ext uri="{BB962C8B-B14F-4D97-AF65-F5344CB8AC3E}">
        <p14:creationId xmlns:p14="http://schemas.microsoft.com/office/powerpoint/2010/main" val="2421208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75573F17-ADDD-4438-887A-E415D69F7597}" type="datetime1">
              <a:rPr lang="en-US"/>
              <a:pPr>
                <a:defRPr/>
              </a:pPr>
              <a:t>10/19/2017</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4A0575D9-B588-48A0-A7F6-B2BDBF460E95}" type="slidenum">
              <a:rPr lang="en-US"/>
              <a:pPr>
                <a:defRPr/>
              </a:pPr>
              <a:t>‹#›</a:t>
            </a:fld>
            <a:endParaRPr lang="en-US"/>
          </a:p>
        </p:txBody>
      </p:sp>
    </p:spTree>
    <p:extLst>
      <p:ext uri="{BB962C8B-B14F-4D97-AF65-F5344CB8AC3E}">
        <p14:creationId xmlns:p14="http://schemas.microsoft.com/office/powerpoint/2010/main" val="162325192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2D355009-F166-48D9-8FEF-21C161872548}" type="datetime1">
              <a:rPr lang="en-US"/>
              <a:pPr>
                <a:defRPr/>
              </a:pPr>
              <a:t>10/19/2017</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F6C27596-154E-4651-896F-38E2740DB3BB}" type="slidenum">
              <a:rPr lang="en-US"/>
              <a:pPr>
                <a:defRPr/>
              </a:pPr>
              <a:t>‹#›</a:t>
            </a:fld>
            <a:endParaRPr lang="en-US"/>
          </a:p>
        </p:txBody>
      </p:sp>
    </p:spTree>
    <p:extLst>
      <p:ext uri="{BB962C8B-B14F-4D97-AF65-F5344CB8AC3E}">
        <p14:creationId xmlns:p14="http://schemas.microsoft.com/office/powerpoint/2010/main" val="181472866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5336DF1A-024E-4F3E-9E00-4C97CC0BAD7F}" type="datetime1">
              <a:rPr lang="en-US"/>
              <a:pPr>
                <a:defRPr/>
              </a:pPr>
              <a:t>10/19/2017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B536D5DE-080F-48AB-8DDE-230910E995CE}" type="slidenum">
              <a:rPr lang="en-US"/>
              <a:pPr>
                <a:defRPr/>
              </a:pPr>
              <a:t>‹#›</a:t>
            </a:fld>
            <a:endParaRPr lang="en-US"/>
          </a:p>
        </p:txBody>
      </p:sp>
    </p:spTree>
    <p:extLst>
      <p:ext uri="{BB962C8B-B14F-4D97-AF65-F5344CB8AC3E}">
        <p14:creationId xmlns:p14="http://schemas.microsoft.com/office/powerpoint/2010/main" val="237045502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36C46139-7AD1-4E65-8391-900F64615328}" type="datetime1">
              <a:rPr lang="en-US"/>
              <a:pPr>
                <a:defRPr/>
              </a:pPr>
              <a:t>10/19/2017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9FB7DC74-EB89-4A01-8BBA-5CD726D1F402}" type="slidenum">
              <a:rPr lang="en-US"/>
              <a:pPr>
                <a:defRPr/>
              </a:pPr>
              <a:t>‹#›</a:t>
            </a:fld>
            <a:endParaRPr lang="en-US"/>
          </a:p>
        </p:txBody>
      </p:sp>
    </p:spTree>
    <p:extLst>
      <p:ext uri="{BB962C8B-B14F-4D97-AF65-F5344CB8AC3E}">
        <p14:creationId xmlns:p14="http://schemas.microsoft.com/office/powerpoint/2010/main" val="229224535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smtClean="0">
              <a:solidFill>
                <a:srgbClr val="0079C1"/>
              </a:solidFill>
            </a:endParaRPr>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smtClean="0">
              <a:solidFill>
                <a:srgbClr val="0079C1"/>
              </a:solidFill>
            </a:endParaRPr>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smtClean="0">
              <a:solidFill>
                <a:srgbClr val="0079C1"/>
              </a:solidFill>
            </a:endParaRPr>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smtClean="0">
              <a:solidFill>
                <a:srgbClr val="0079C1"/>
              </a:solidFill>
            </a:endParaRPr>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smtClean="0">
              <a:solidFill>
                <a:srgbClr val="0079C1"/>
              </a:solidFill>
            </a:endParaRPr>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smtClean="0">
                <a:solidFill>
                  <a:srgbClr val="000000"/>
                </a:solidFill>
              </a:rPr>
              <a:t>Place your chosen image here. The four corners must just cover the arrow tips. For covers, the three pictures should be the same size and in a straight line.   </a:t>
            </a:r>
            <a:endParaRPr lang="en-GB" smtClean="0"/>
          </a:p>
        </p:txBody>
      </p:sp>
      <p:pic>
        <p:nvPicPr>
          <p:cNvPr id="10" name="Picture 44"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87934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10B799-540F-4DAC-A854-CEDEBDD0012F}"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F607DE-CF84-46A1-97FC-DAA4C50E4307}" type="slidenum">
              <a:rPr lang="en-US"/>
              <a:pPr>
                <a:defRPr/>
              </a:pPr>
              <a:t>‹#›</a:t>
            </a:fld>
            <a:endParaRPr lang="en-US"/>
          </a:p>
        </p:txBody>
      </p:sp>
    </p:spTree>
    <p:extLst>
      <p:ext uri="{BB962C8B-B14F-4D97-AF65-F5344CB8AC3E}">
        <p14:creationId xmlns:p14="http://schemas.microsoft.com/office/powerpoint/2010/main" val="1797311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4DA70331-5F77-489E-978F-F29A9998E4AE}" type="datetime1">
              <a:rPr lang="en-US"/>
              <a:pPr>
                <a:defRPr/>
              </a:pPr>
              <a:t>10/19/2017</a:t>
            </a:fld>
            <a:endParaRPr lang="en-US" dirty="0"/>
          </a:p>
        </p:txBody>
      </p:sp>
      <p:sp>
        <p:nvSpPr>
          <p:cNvPr id="3"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4"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39AB61E9-1C6E-437F-AD57-86E726E4C633}" type="slidenum">
              <a:rPr lang="en-US"/>
              <a:pPr>
                <a:defRPr/>
              </a:pPr>
              <a:t>‹#›</a:t>
            </a:fld>
            <a:endParaRPr lang="en-US" dirty="0"/>
          </a:p>
        </p:txBody>
      </p:sp>
    </p:spTree>
    <p:extLst>
      <p:ext uri="{BB962C8B-B14F-4D97-AF65-F5344CB8AC3E}">
        <p14:creationId xmlns:p14="http://schemas.microsoft.com/office/powerpoint/2010/main" val="232804974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CFF443B-81EB-4754-BC0D-DFAE7F828BEA}" type="datetime1">
              <a:rPr lang="en-US"/>
              <a:pPr>
                <a:defRPr/>
              </a:pPr>
              <a:t>10/19/2017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FA109A-9737-496F-BC1D-055061A6797A}" type="slidenum">
              <a:rPr lang="en-US"/>
              <a:pPr>
                <a:defRPr/>
              </a:pPr>
              <a:t>‹#›</a:t>
            </a:fld>
            <a:endParaRPr lang="en-US"/>
          </a:p>
        </p:txBody>
      </p:sp>
    </p:spTree>
    <p:extLst>
      <p:ext uri="{BB962C8B-B14F-4D97-AF65-F5344CB8AC3E}">
        <p14:creationId xmlns:p14="http://schemas.microsoft.com/office/powerpoint/2010/main" val="374830367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6A32FF4-D3FB-49C3-AAF1-A59242CB5D09}" type="datetime1">
              <a:rPr lang="en-US"/>
              <a:pPr>
                <a:defRPr/>
              </a:pPr>
              <a:t>10/19/2017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C376E1-993E-45D6-962D-EA57E3C5E444}" type="slidenum">
              <a:rPr lang="en-US"/>
              <a:pPr>
                <a:defRPr/>
              </a:pPr>
              <a:t>‹#›</a:t>
            </a:fld>
            <a:endParaRPr lang="en-US"/>
          </a:p>
        </p:txBody>
      </p:sp>
    </p:spTree>
    <p:extLst>
      <p:ext uri="{BB962C8B-B14F-4D97-AF65-F5344CB8AC3E}">
        <p14:creationId xmlns:p14="http://schemas.microsoft.com/office/powerpoint/2010/main" val="285563901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C2B18E5F-C59F-497F-9D31-AAD118F9EAD5}" type="datetime1">
              <a:rPr lang="en-US"/>
              <a:pPr>
                <a:defRPr/>
              </a:pPr>
              <a:t>10/19/2017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5ED026-E364-47AF-AEC8-94B0FE27F804}" type="slidenum">
              <a:rPr lang="en-US"/>
              <a:pPr>
                <a:defRPr/>
              </a:pPr>
              <a:t>‹#›</a:t>
            </a:fld>
            <a:endParaRPr lang="en-US"/>
          </a:p>
        </p:txBody>
      </p:sp>
    </p:spTree>
    <p:extLst>
      <p:ext uri="{BB962C8B-B14F-4D97-AF65-F5344CB8AC3E}">
        <p14:creationId xmlns:p14="http://schemas.microsoft.com/office/powerpoint/2010/main" val="59157708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416FCCE6-3397-4086-83BC-9932D1D23BE1}" type="datetime1">
              <a:rPr lang="en-US"/>
              <a:pPr>
                <a:defRPr/>
              </a:pPr>
              <a:t>10/19/2017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53828B-72FF-4316-921D-D78A54DB289A}" type="slidenum">
              <a:rPr lang="en-US"/>
              <a:pPr>
                <a:defRPr/>
              </a:pPr>
              <a:t>‹#›</a:t>
            </a:fld>
            <a:endParaRPr lang="en-US"/>
          </a:p>
        </p:txBody>
      </p:sp>
    </p:spTree>
    <p:extLst>
      <p:ext uri="{BB962C8B-B14F-4D97-AF65-F5344CB8AC3E}">
        <p14:creationId xmlns:p14="http://schemas.microsoft.com/office/powerpoint/2010/main" val="166780211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FA8F073E-E7C5-4FBA-BCA2-BB99E7DCDAC4}" type="datetime1">
              <a:rPr lang="en-US"/>
              <a:pPr>
                <a:defRPr/>
              </a:pPr>
              <a:t>10/19/2017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FF7D16-95B5-4FE8-B02B-74091ABAAF6C}" type="slidenum">
              <a:rPr lang="en-US"/>
              <a:pPr>
                <a:defRPr/>
              </a:pPr>
              <a:t>‹#›</a:t>
            </a:fld>
            <a:endParaRPr lang="en-US"/>
          </a:p>
        </p:txBody>
      </p:sp>
    </p:spTree>
    <p:extLst>
      <p:ext uri="{BB962C8B-B14F-4D97-AF65-F5344CB8AC3E}">
        <p14:creationId xmlns:p14="http://schemas.microsoft.com/office/powerpoint/2010/main" val="379389022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96CF043-9246-490D-BB8D-22C4CAD77502}" type="datetime1">
              <a:rPr lang="en-US"/>
              <a:pPr>
                <a:defRPr/>
              </a:pPr>
              <a:t>10/19/2017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D89A5E-D81A-4E54-B5CA-6007B0004B41}" type="slidenum">
              <a:rPr lang="en-US"/>
              <a:pPr>
                <a:defRPr/>
              </a:pPr>
              <a:t>‹#›</a:t>
            </a:fld>
            <a:endParaRPr lang="en-US"/>
          </a:p>
        </p:txBody>
      </p:sp>
    </p:spTree>
    <p:extLst>
      <p:ext uri="{BB962C8B-B14F-4D97-AF65-F5344CB8AC3E}">
        <p14:creationId xmlns:p14="http://schemas.microsoft.com/office/powerpoint/2010/main" val="146934815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1E20789-E253-4C49-9E96-EE103809A3DF}" type="datetime1">
              <a:rPr lang="en-US"/>
              <a:pPr>
                <a:defRPr/>
              </a:pPr>
              <a:t>10/19/2017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42209D-B34D-41AC-9B47-FF53B873E31A}" type="slidenum">
              <a:rPr lang="en-US"/>
              <a:pPr>
                <a:defRPr/>
              </a:pPr>
              <a:t>‹#›</a:t>
            </a:fld>
            <a:endParaRPr lang="en-US"/>
          </a:p>
        </p:txBody>
      </p:sp>
    </p:spTree>
    <p:extLst>
      <p:ext uri="{BB962C8B-B14F-4D97-AF65-F5344CB8AC3E}">
        <p14:creationId xmlns:p14="http://schemas.microsoft.com/office/powerpoint/2010/main" val="196167307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C4DE412-5643-451A-85EE-2A98DD8808F8}" type="datetime1">
              <a:rPr lang="en-US"/>
              <a:pPr>
                <a:defRPr/>
              </a:pPr>
              <a:t>10/19/2017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DAB2C0-9099-4DC9-8698-1476170BCCEB}" type="slidenum">
              <a:rPr lang="en-US"/>
              <a:pPr>
                <a:defRPr/>
              </a:pPr>
              <a:t>‹#›</a:t>
            </a:fld>
            <a:endParaRPr lang="en-US"/>
          </a:p>
        </p:txBody>
      </p:sp>
    </p:spTree>
    <p:extLst>
      <p:ext uri="{BB962C8B-B14F-4D97-AF65-F5344CB8AC3E}">
        <p14:creationId xmlns:p14="http://schemas.microsoft.com/office/powerpoint/2010/main" val="98321817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D566813-A8B7-4F3D-8635-BC3A6A99F97D}" type="datetime1">
              <a:rPr lang="en-US"/>
              <a:pPr>
                <a:defRPr/>
              </a:pPr>
              <a:t>10/19/2017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DC6183-1D3E-4556-8F8B-223AF8E43A39}" type="slidenum">
              <a:rPr lang="en-US"/>
              <a:pPr>
                <a:defRPr/>
              </a:pPr>
              <a:t>‹#›</a:t>
            </a:fld>
            <a:endParaRPr lang="en-US"/>
          </a:p>
        </p:txBody>
      </p:sp>
    </p:spTree>
    <p:extLst>
      <p:ext uri="{BB962C8B-B14F-4D97-AF65-F5344CB8AC3E}">
        <p14:creationId xmlns:p14="http://schemas.microsoft.com/office/powerpoint/2010/main" val="82561369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0E2FED3-102B-45BE-AA20-631204142FD1}" type="datetime1">
              <a:rPr lang="en-US"/>
              <a:pPr>
                <a:defRPr/>
              </a:pPr>
              <a:t>10/19/2017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BEA076-8365-4B75-B7C4-A57DD216A6D8}" type="slidenum">
              <a:rPr lang="en-US"/>
              <a:pPr>
                <a:defRPr/>
              </a:pPr>
              <a:t>‹#›</a:t>
            </a:fld>
            <a:endParaRPr lang="en-US"/>
          </a:p>
        </p:txBody>
      </p:sp>
    </p:spTree>
    <p:extLst>
      <p:ext uri="{BB962C8B-B14F-4D97-AF65-F5344CB8AC3E}">
        <p14:creationId xmlns:p14="http://schemas.microsoft.com/office/powerpoint/2010/main" val="3466376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27214"/>
            <a:ext cx="3008313" cy="707886"/>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3C00974F-5CCB-43DB-8B94-E2E9E90768EC}"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05E20151-FF18-4F05-B46C-00F801DF41B5}" type="slidenum">
              <a:rPr lang="en-US"/>
              <a:pPr>
                <a:defRPr/>
              </a:pPr>
              <a:t>‹#›</a:t>
            </a:fld>
            <a:endParaRPr lang="en-US" dirty="0"/>
          </a:p>
        </p:txBody>
      </p:sp>
    </p:spTree>
    <p:extLst>
      <p:ext uri="{BB962C8B-B14F-4D97-AF65-F5344CB8AC3E}">
        <p14:creationId xmlns:p14="http://schemas.microsoft.com/office/powerpoint/2010/main" val="377390917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98C6CF0-F267-43D3-8D8B-2F27DC7EE3F7}" type="datetime1">
              <a:rPr lang="en-US"/>
              <a:pPr>
                <a:defRPr/>
              </a:pPr>
              <a:t>10/19/2017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09774A-8301-4E7D-BB0C-38E5414B8413}" type="slidenum">
              <a:rPr lang="en-US"/>
              <a:pPr>
                <a:defRPr/>
              </a:pPr>
              <a:t>‹#›</a:t>
            </a:fld>
            <a:endParaRPr lang="en-US"/>
          </a:p>
        </p:txBody>
      </p:sp>
    </p:spTree>
    <p:extLst>
      <p:ext uri="{BB962C8B-B14F-4D97-AF65-F5344CB8AC3E}">
        <p14:creationId xmlns:p14="http://schemas.microsoft.com/office/powerpoint/2010/main" val="380648490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4221832"/>
            <a:ext cx="9144000" cy="129540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US" noProof="0" smtClean="0"/>
              <a:t>Click to edit Master title style</a:t>
            </a:r>
            <a:endParaRPr lang="en-GB" noProof="0" dirty="0" smtClean="0"/>
          </a:p>
        </p:txBody>
      </p:sp>
      <p:sp>
        <p:nvSpPr>
          <p:cNvPr id="16390" name="Rectangle 6"/>
          <p:cNvSpPr>
            <a:spLocks noGrp="1" noChangeArrowheads="1"/>
          </p:cNvSpPr>
          <p:nvPr>
            <p:ph type="subTitle" sz="quarter" idx="1"/>
          </p:nvPr>
        </p:nvSpPr>
        <p:spPr>
          <a:xfrm>
            <a:off x="0" y="5013176"/>
            <a:ext cx="9144000" cy="1275432"/>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US" noProof="0" smtClean="0"/>
              <a:t>Click to edit Master subtitle style</a:t>
            </a:r>
            <a:endParaRPr lang="en-GB" noProof="0" dirty="0" smtClean="0"/>
          </a:p>
        </p:txBody>
      </p:sp>
      <p:sp>
        <p:nvSpPr>
          <p:cNvPr id="4" name="Rectangle 15"/>
          <p:cNvSpPr>
            <a:spLocks noGrp="1" noChangeArrowheads="1"/>
          </p:cNvSpPr>
          <p:nvPr>
            <p:ph type="ftr" sz="quarter" idx="10"/>
          </p:nvPr>
        </p:nvSpPr>
        <p:spPr/>
        <p:txBody>
          <a:bodyPr/>
          <a:lstStyle>
            <a:lvl1pPr>
              <a:defRPr/>
            </a:lvl1pPr>
          </a:lstStyle>
          <a:p>
            <a:endParaRPr lang="en-GB" dirty="0"/>
          </a:p>
        </p:txBody>
      </p:sp>
      <p:sp>
        <p:nvSpPr>
          <p:cNvPr id="5" name="Rectangle 21"/>
          <p:cNvSpPr>
            <a:spLocks noGrp="1" noChangeArrowheads="1"/>
          </p:cNvSpPr>
          <p:nvPr>
            <p:ph type="dt" sz="quarter" idx="11"/>
          </p:nvPr>
        </p:nvSpPr>
        <p:spPr/>
        <p:txBody>
          <a:bodyPr/>
          <a:lstStyle>
            <a:lvl1pPr>
              <a:defRPr/>
            </a:lvl1pPr>
          </a:lstStyle>
          <a:p>
            <a:fld id="{47E9AB80-99BE-4E2E-A1B5-46059E276F13}" type="datetimeFigureOut">
              <a:rPr lang="en-GB" smtClean="0">
                <a:solidFill>
                  <a:srgbClr val="000000"/>
                </a:solidFill>
              </a:rPr>
              <a:pPr/>
              <a:t>19/10/2017</a:t>
            </a:fld>
            <a:endParaRPr lang="en-GB" dirty="0">
              <a:solidFill>
                <a:srgbClr val="000000"/>
              </a:solidFill>
            </a:endParaRPr>
          </a:p>
        </p:txBody>
      </p:sp>
    </p:spTree>
    <p:extLst>
      <p:ext uri="{BB962C8B-B14F-4D97-AF65-F5344CB8AC3E}">
        <p14:creationId xmlns:p14="http://schemas.microsoft.com/office/powerpoint/2010/main" val="343098995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2493392"/>
            <a:ext cx="7772400" cy="893762"/>
          </a:xfrm>
        </p:spPr>
        <p:txBody>
          <a:bodyPr/>
          <a:lstStyle>
            <a:lvl1pPr algn="ctr">
              <a:defRPr sz="3600">
                <a:solidFill>
                  <a:srgbClr val="68AEE0"/>
                </a:solidFill>
              </a:defRPr>
            </a:lvl1pPr>
          </a:lstStyle>
          <a:p>
            <a:pPr lvl="0"/>
            <a:r>
              <a:rPr lang="en-US" noProof="0" smtClean="0"/>
              <a:t>Click to edit Master title style</a:t>
            </a:r>
            <a:endParaRPr lang="en-GB" noProof="0" dirty="0" smtClean="0"/>
          </a:p>
        </p:txBody>
      </p:sp>
      <p:sp>
        <p:nvSpPr>
          <p:cNvPr id="102407" name="Rectangle 7"/>
          <p:cNvSpPr>
            <a:spLocks noGrp="1" noChangeArrowheads="1"/>
          </p:cNvSpPr>
          <p:nvPr>
            <p:ph type="subTitle" sz="quarter" idx="1"/>
          </p:nvPr>
        </p:nvSpPr>
        <p:spPr>
          <a:xfrm>
            <a:off x="1411560" y="3356992"/>
            <a:ext cx="6400800" cy="792162"/>
          </a:xfrm>
        </p:spPr>
        <p:txBody>
          <a:bodyPr/>
          <a:lstStyle>
            <a:lvl1pPr marL="0" indent="0" algn="ctr">
              <a:buFontTx/>
              <a:buNone/>
              <a:defRPr/>
            </a:lvl1pPr>
          </a:lstStyle>
          <a:p>
            <a:pPr lvl="0"/>
            <a:r>
              <a:rPr lang="en-US" noProof="0" smtClean="0"/>
              <a:t>Click to edit Master subtitle style</a:t>
            </a:r>
            <a:endParaRPr lang="en-GB" noProof="0" dirty="0" smtClean="0"/>
          </a:p>
        </p:txBody>
      </p:sp>
      <p:sp>
        <p:nvSpPr>
          <p:cNvPr id="4" name="Rectangle 15"/>
          <p:cNvSpPr>
            <a:spLocks noGrp="1" noChangeArrowheads="1"/>
          </p:cNvSpPr>
          <p:nvPr>
            <p:ph type="ftr" sz="quarter" idx="10"/>
          </p:nvPr>
        </p:nvSpPr>
        <p:spPr>
          <a:ln/>
        </p:spPr>
        <p:txBody>
          <a:bodyPr/>
          <a:lstStyle>
            <a:lvl1pPr>
              <a:defRPr/>
            </a:lvl1pPr>
          </a:lstStyle>
          <a:p>
            <a:endParaRPr lang="en-GB" dirty="0"/>
          </a:p>
        </p:txBody>
      </p:sp>
      <p:sp>
        <p:nvSpPr>
          <p:cNvPr id="5" name="Rectangle 21"/>
          <p:cNvSpPr>
            <a:spLocks noGrp="1" noChangeArrowheads="1"/>
          </p:cNvSpPr>
          <p:nvPr>
            <p:ph type="dt" sz="quarter" idx="11"/>
          </p:nvPr>
        </p:nvSpPr>
        <p:spPr>
          <a:ln/>
        </p:spPr>
        <p:txBody>
          <a:bodyPr/>
          <a:lstStyle>
            <a:lvl1pPr>
              <a:defRPr/>
            </a:lvl1pPr>
          </a:lstStyle>
          <a:p>
            <a:fld id="{47E9AB80-99BE-4E2E-A1B5-46059E276F13}" type="datetimeFigureOut">
              <a:rPr lang="en-GB" smtClean="0">
                <a:solidFill>
                  <a:srgbClr val="000000"/>
                </a:solidFill>
              </a:rPr>
              <a:pPr/>
              <a:t>19/10/2017</a:t>
            </a:fld>
            <a:endParaRPr lang="en-GB" dirty="0">
              <a:solidFill>
                <a:srgbClr val="000000"/>
              </a:solidFill>
            </a:endParaRPr>
          </a:p>
        </p:txBody>
      </p:sp>
    </p:spTree>
    <p:extLst>
      <p:ext uri="{BB962C8B-B14F-4D97-AF65-F5344CB8AC3E}">
        <p14:creationId xmlns:p14="http://schemas.microsoft.com/office/powerpoint/2010/main" val="85816200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56480"/>
            <a:ext cx="8688388" cy="965200"/>
          </a:xfrm>
        </p:spPr>
        <p:txBody>
          <a:bodyPr/>
          <a:lstStyle>
            <a:lvl1pPr algn="l">
              <a:defRPr sz="3000">
                <a:solidFill>
                  <a:srgbClr val="1D3E6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228600" y="908720"/>
            <a:ext cx="8686800"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15"/>
          <p:cNvSpPr>
            <a:spLocks noGrp="1" noChangeArrowheads="1"/>
          </p:cNvSpPr>
          <p:nvPr>
            <p:ph type="ftr" sz="quarter" idx="10"/>
          </p:nvPr>
        </p:nvSpPr>
        <p:spPr>
          <a:ln/>
        </p:spPr>
        <p:txBody>
          <a:bodyPr/>
          <a:lstStyle>
            <a:lvl1pPr>
              <a:defRPr/>
            </a:lvl1pPr>
          </a:lstStyle>
          <a:p>
            <a:endParaRPr lang="en-GB" dirty="0"/>
          </a:p>
        </p:txBody>
      </p:sp>
      <p:sp>
        <p:nvSpPr>
          <p:cNvPr id="5" name="Rectangle 21"/>
          <p:cNvSpPr>
            <a:spLocks noGrp="1" noChangeArrowheads="1"/>
          </p:cNvSpPr>
          <p:nvPr>
            <p:ph type="dt" sz="quarter" idx="11"/>
          </p:nvPr>
        </p:nvSpPr>
        <p:spPr>
          <a:ln/>
        </p:spPr>
        <p:txBody>
          <a:bodyPr/>
          <a:lstStyle>
            <a:lvl1pPr>
              <a:defRPr/>
            </a:lvl1pPr>
          </a:lstStyle>
          <a:p>
            <a:fld id="{47E9AB80-99BE-4E2E-A1B5-46059E276F13}" type="datetimeFigureOut">
              <a:rPr lang="en-GB" smtClean="0">
                <a:solidFill>
                  <a:srgbClr val="000000"/>
                </a:solidFill>
              </a:rPr>
              <a:pPr/>
              <a:t>19/10/2017</a:t>
            </a:fld>
            <a:endParaRPr lang="en-GB" dirty="0">
              <a:solidFill>
                <a:srgbClr val="000000"/>
              </a:solidFill>
            </a:endParaRPr>
          </a:p>
        </p:txBody>
      </p:sp>
    </p:spTree>
    <p:extLst>
      <p:ext uri="{BB962C8B-B14F-4D97-AF65-F5344CB8AC3E}">
        <p14:creationId xmlns:p14="http://schemas.microsoft.com/office/powerpoint/2010/main" val="327616440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4221832"/>
            <a:ext cx="9144000" cy="129540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dirty="0" smtClean="0"/>
              <a:t>Click to edit Master title style</a:t>
            </a:r>
          </a:p>
        </p:txBody>
      </p:sp>
      <p:sp>
        <p:nvSpPr>
          <p:cNvPr id="16390" name="Rectangle 6"/>
          <p:cNvSpPr>
            <a:spLocks noGrp="1" noChangeArrowheads="1"/>
          </p:cNvSpPr>
          <p:nvPr>
            <p:ph type="subTitle" sz="quarter" idx="1"/>
          </p:nvPr>
        </p:nvSpPr>
        <p:spPr>
          <a:xfrm>
            <a:off x="0" y="5013176"/>
            <a:ext cx="9144000" cy="1275432"/>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dirty="0" smtClean="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425458806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2493392"/>
            <a:ext cx="7772400" cy="893762"/>
          </a:xfrm>
        </p:spPr>
        <p:txBody>
          <a:bodyPr/>
          <a:lstStyle>
            <a:lvl1pPr algn="ctr">
              <a:defRPr sz="3600">
                <a:solidFill>
                  <a:srgbClr val="68AEE0"/>
                </a:solidFill>
              </a:defRPr>
            </a:lvl1pPr>
          </a:lstStyle>
          <a:p>
            <a:pPr lvl="0"/>
            <a:r>
              <a:rPr lang="en-GB" noProof="0" dirty="0" smtClean="0"/>
              <a:t>Click to edit Master title style</a:t>
            </a:r>
          </a:p>
        </p:txBody>
      </p:sp>
      <p:sp>
        <p:nvSpPr>
          <p:cNvPr id="102407" name="Rectangle 7"/>
          <p:cNvSpPr>
            <a:spLocks noGrp="1" noChangeArrowheads="1"/>
          </p:cNvSpPr>
          <p:nvPr>
            <p:ph type="subTitle" sz="quarter" idx="1"/>
          </p:nvPr>
        </p:nvSpPr>
        <p:spPr>
          <a:xfrm>
            <a:off x="1411560" y="3356992"/>
            <a:ext cx="6400800" cy="792162"/>
          </a:xfrm>
        </p:spPr>
        <p:txBody>
          <a:bodyPr/>
          <a:lstStyle>
            <a:lvl1pPr marL="0" indent="0" algn="ctr">
              <a:buFontTx/>
              <a:buNone/>
              <a:defRPr/>
            </a:lvl1pPr>
          </a:lstStyle>
          <a:p>
            <a:pPr lvl="0"/>
            <a:r>
              <a:rPr lang="en-GB" noProof="0" dirty="0" smtClean="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402870670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Basic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5425" y="-56480"/>
            <a:ext cx="8688388" cy="965200"/>
          </a:xfrm>
        </p:spPr>
        <p:txBody>
          <a:bodyPr/>
          <a:lstStyle>
            <a:lvl1pPr algn="l">
              <a:defRPr sz="3000">
                <a:solidFill>
                  <a:srgbClr val="1D3E6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908720"/>
            <a:ext cx="8686800" cy="46085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97144948"/>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pic>
        <p:nvPicPr>
          <p:cNvPr id="43052" name="Picture 44"/>
          <p:cNvPicPr>
            <a:picLocks noChangeArrowheads="1"/>
          </p:cNvPicPr>
          <p:nvPr/>
        </p:nvPicPr>
        <p:blipFill>
          <a:blip r:embed="rId2" cstate="email"/>
          <a:srcRect/>
          <a:stretch>
            <a:fillRect/>
          </a:stretch>
        </p:blipFill>
        <p:spPr bwMode="auto">
          <a:xfrm>
            <a:off x="692154" y="2979738"/>
            <a:ext cx="2170113" cy="1712912"/>
          </a:xfrm>
          <a:prstGeom prst="rect">
            <a:avLst/>
          </a:prstGeom>
          <a:noFill/>
          <a:ln w="9525">
            <a:noFill/>
            <a:miter lim="800000"/>
            <a:headEnd/>
            <a:tailEnd/>
          </a:ln>
          <a:effectLst/>
        </p:spPr>
      </p:pic>
      <p:sp>
        <p:nvSpPr>
          <p:cNvPr id="43041" name="Freeform 33"/>
          <p:cNvSpPr>
            <a:spLocks/>
          </p:cNvSpPr>
          <p:nvPr/>
        </p:nvSpPr>
        <p:spPr bwMode="auto">
          <a:xfrm>
            <a:off x="1" y="0"/>
            <a:ext cx="9159875" cy="2400300"/>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lIns="91316" tIns="45659" rIns="91316" bIns="45659"/>
          <a:lstStyle/>
          <a:p>
            <a:endParaRPr lang="en-GB">
              <a:solidFill>
                <a:prstClr val="black"/>
              </a:solidFill>
            </a:endParaRPr>
          </a:p>
        </p:txBody>
      </p:sp>
      <p:sp>
        <p:nvSpPr>
          <p:cNvPr id="43022" name="Rectangle 14"/>
          <p:cNvSpPr>
            <a:spLocks noGrp="1" noChangeArrowheads="1"/>
          </p:cNvSpPr>
          <p:nvPr>
            <p:ph type="ctrTitle" sz="quarter"/>
          </p:nvPr>
        </p:nvSpPr>
        <p:spPr>
          <a:xfrm>
            <a:off x="593726" y="1328704"/>
            <a:ext cx="8043863" cy="541406"/>
          </a:xfrm>
        </p:spPr>
        <p:txBody>
          <a:bodyPr anchor="ctr"/>
          <a:lstStyle>
            <a:lvl1pPr>
              <a:defRPr/>
            </a:lvl1pPr>
          </a:lstStyle>
          <a:p>
            <a:r>
              <a:rPr lang="en-US" smtClean="0"/>
              <a:t>Click to edit Master title style</a:t>
            </a:r>
            <a:endParaRPr lang="en-US" dirty="0"/>
          </a:p>
        </p:txBody>
      </p:sp>
      <p:sp>
        <p:nvSpPr>
          <p:cNvPr id="43023" name="Rectangle 15"/>
          <p:cNvSpPr>
            <a:spLocks noGrp="1" noChangeArrowheads="1"/>
          </p:cNvSpPr>
          <p:nvPr>
            <p:ph type="subTitle" sz="quarter" idx="1"/>
          </p:nvPr>
        </p:nvSpPr>
        <p:spPr>
          <a:xfrm>
            <a:off x="571501" y="5164140"/>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smtClean="0"/>
              <a:t>Click to edit Master subtitle style</a:t>
            </a:r>
            <a:endParaRPr lang="en-US"/>
          </a:p>
        </p:txBody>
      </p:sp>
      <p:pic>
        <p:nvPicPr>
          <p:cNvPr id="43051" name="Picture 43"/>
          <p:cNvPicPr>
            <a:picLocks noChangeArrowheads="1"/>
          </p:cNvPicPr>
          <p:nvPr/>
        </p:nvPicPr>
        <p:blipFill>
          <a:blip r:embed="rId3" cstate="email"/>
          <a:srcRect/>
          <a:stretch>
            <a:fillRect/>
          </a:stretch>
        </p:blipFill>
        <p:spPr bwMode="auto">
          <a:xfrm>
            <a:off x="3086104" y="2979738"/>
            <a:ext cx="2170113" cy="1712912"/>
          </a:xfrm>
          <a:prstGeom prst="rect">
            <a:avLst/>
          </a:prstGeom>
          <a:noFill/>
          <a:ln w="9525">
            <a:noFill/>
            <a:miter lim="800000"/>
            <a:headEnd/>
            <a:tailEnd/>
          </a:ln>
          <a:effectLst/>
        </p:spPr>
      </p:pic>
      <p:pic>
        <p:nvPicPr>
          <p:cNvPr id="43053" name="Picture 45"/>
          <p:cNvPicPr>
            <a:picLocks noChangeArrowheads="1"/>
          </p:cNvPicPr>
          <p:nvPr/>
        </p:nvPicPr>
        <p:blipFill>
          <a:blip r:embed="rId4" cstate="email"/>
          <a:srcRect/>
          <a:stretch>
            <a:fillRect/>
          </a:stretch>
        </p:blipFill>
        <p:spPr bwMode="auto">
          <a:xfrm>
            <a:off x="5472113" y="2979738"/>
            <a:ext cx="2170112" cy="1712912"/>
          </a:xfrm>
          <a:prstGeom prst="rect">
            <a:avLst/>
          </a:prstGeom>
          <a:noFill/>
          <a:ln w="9525">
            <a:noFill/>
            <a:miter lim="800000"/>
            <a:headEnd/>
            <a:tailEnd/>
          </a:ln>
          <a:effectLst/>
        </p:spPr>
      </p:pic>
      <p:pic>
        <p:nvPicPr>
          <p:cNvPr id="9" name="Picture 2" descr="https://encrypted-tbn0.gstatic.com/images?q=tbn:ANd9GcQDQhusBn0eeRt9SuuALrVGB48atyFtaDhdMUBMnKHVcgu-hd-TVntWdzsw">
            <a:hlinkClick r:id="rId5"/>
          </p:cNvPr>
          <p:cNvPicPr>
            <a:picLocks noChangeAspect="1" noChangeArrowheads="1"/>
          </p:cNvPicPr>
          <p:nvPr userDrawn="1"/>
        </p:nvPicPr>
        <p:blipFill>
          <a:blip r:embed="rId6" cstate="print"/>
          <a:srcRect/>
          <a:stretch>
            <a:fillRect/>
          </a:stretch>
        </p:blipFill>
        <p:spPr bwMode="auto">
          <a:xfrm>
            <a:off x="6927852" y="1"/>
            <a:ext cx="2216147" cy="914399"/>
          </a:xfrm>
          <a:prstGeom prst="rect">
            <a:avLst/>
          </a:prstGeom>
          <a:noFill/>
        </p:spPr>
      </p:pic>
    </p:spTree>
    <p:extLst>
      <p:ext uri="{BB962C8B-B14F-4D97-AF65-F5344CB8AC3E}">
        <p14:creationId xmlns:p14="http://schemas.microsoft.com/office/powerpoint/2010/main" val="59103608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fld id="{8E614446-6765-421E-A51B-9CD0090C91B5}" type="datetime1">
              <a:rPr lang="en-US">
                <a:solidFill>
                  <a:prstClr val="black"/>
                </a:solidFill>
              </a:rPr>
              <a:pPr/>
              <a:t>10/19/2017</a:t>
            </a:fld>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DE95D7D-91C4-488F-AF7D-B6BB7639BF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7475656"/>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79" indent="0">
              <a:buNone/>
              <a:defRPr sz="1800"/>
            </a:lvl2pPr>
            <a:lvl3pPr marL="913160" indent="0">
              <a:buNone/>
              <a:defRPr sz="1600"/>
            </a:lvl3pPr>
            <a:lvl4pPr marL="1369741" indent="0">
              <a:buNone/>
              <a:defRPr sz="1400"/>
            </a:lvl4pPr>
            <a:lvl5pPr marL="1826320" indent="0">
              <a:buNone/>
              <a:defRPr sz="1400"/>
            </a:lvl5pPr>
            <a:lvl6pPr marL="2282901" indent="0">
              <a:buNone/>
              <a:defRPr sz="1400"/>
            </a:lvl6pPr>
            <a:lvl7pPr marL="2739481" indent="0">
              <a:buNone/>
              <a:defRPr sz="1400"/>
            </a:lvl7pPr>
            <a:lvl8pPr marL="3196061" indent="0">
              <a:buNone/>
              <a:defRPr sz="1400"/>
            </a:lvl8pPr>
            <a:lvl9pPr marL="3652641"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fld id="{9955DB04-90F6-45CF-94D4-C5B897DF6C06}" type="datetime1">
              <a:rPr lang="en-US">
                <a:solidFill>
                  <a:prstClr val="black"/>
                </a:solidFill>
              </a:rPr>
              <a:pPr/>
              <a:t>10/19/2017</a:t>
            </a:fld>
            <a:endParaRPr lang="en-US">
              <a:solidFill>
                <a:prstClr val="black"/>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DD93EA2-B42C-4CAC-A9F7-FAE9118E48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4718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31C271EC-58BE-4E42-B729-FA898EF4692B}" type="datetime1">
              <a:rPr lang="en-US"/>
              <a:pPr>
                <a:defRPr/>
              </a:pPr>
              <a:t>10/19/2017</a:t>
            </a:fld>
            <a:endParaRPr lang="en-US" dirty="0"/>
          </a:p>
        </p:txBody>
      </p:sp>
      <p:sp>
        <p:nvSpPr>
          <p:cNvPr id="6"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6CD84927-83E2-49E8-AF58-6F29BC1852E6}" type="slidenum">
              <a:rPr lang="en-US"/>
              <a:pPr>
                <a:defRPr/>
              </a:pPr>
              <a:t>‹#›</a:t>
            </a:fld>
            <a:endParaRPr lang="en-US" dirty="0"/>
          </a:p>
        </p:txBody>
      </p:sp>
    </p:spTree>
    <p:extLst>
      <p:ext uri="{BB962C8B-B14F-4D97-AF65-F5344CB8AC3E}">
        <p14:creationId xmlns:p14="http://schemas.microsoft.com/office/powerpoint/2010/main" val="258737212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fld id="{44C4B0D7-DDE5-4D44-B427-E8C286293467}" type="datetime1">
              <a:rPr lang="en-US">
                <a:solidFill>
                  <a:prstClr val="black"/>
                </a:solidFill>
              </a:rPr>
              <a:pPr/>
              <a:t>10/19/2017</a:t>
            </a:fld>
            <a:endParaRPr lang="en-US">
              <a:solidFill>
                <a:prstClr val="black"/>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E57CBA4B-B1CC-4439-84FA-F5275B2E4F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447904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76232"/>
            <a:ext cx="8229600" cy="541406"/>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79" indent="0">
              <a:buNone/>
              <a:defRPr sz="2000" b="1"/>
            </a:lvl2pPr>
            <a:lvl3pPr marL="913160" indent="0">
              <a:buNone/>
              <a:defRPr sz="1800" b="1"/>
            </a:lvl3pPr>
            <a:lvl4pPr marL="1369741" indent="0">
              <a:buNone/>
              <a:defRPr sz="1600" b="1"/>
            </a:lvl4pPr>
            <a:lvl5pPr marL="1826320" indent="0">
              <a:buNone/>
              <a:defRPr sz="1600" b="1"/>
            </a:lvl5pPr>
            <a:lvl6pPr marL="2282901" indent="0">
              <a:buNone/>
              <a:defRPr sz="1600" b="1"/>
            </a:lvl6pPr>
            <a:lvl7pPr marL="2739481" indent="0">
              <a:buNone/>
              <a:defRPr sz="1600" b="1"/>
            </a:lvl7pPr>
            <a:lvl8pPr marL="3196061" indent="0">
              <a:buNone/>
              <a:defRPr sz="1600" b="1"/>
            </a:lvl8pPr>
            <a:lvl9pPr marL="3652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579" indent="0">
              <a:buNone/>
              <a:defRPr sz="2000" b="1"/>
            </a:lvl2pPr>
            <a:lvl3pPr marL="913160" indent="0">
              <a:buNone/>
              <a:defRPr sz="1800" b="1"/>
            </a:lvl3pPr>
            <a:lvl4pPr marL="1369741" indent="0">
              <a:buNone/>
              <a:defRPr sz="1600" b="1"/>
            </a:lvl4pPr>
            <a:lvl5pPr marL="1826320" indent="0">
              <a:buNone/>
              <a:defRPr sz="1600" b="1"/>
            </a:lvl5pPr>
            <a:lvl6pPr marL="2282901" indent="0">
              <a:buNone/>
              <a:defRPr sz="1600" b="1"/>
            </a:lvl6pPr>
            <a:lvl7pPr marL="2739481" indent="0">
              <a:buNone/>
              <a:defRPr sz="1600" b="1"/>
            </a:lvl7pPr>
            <a:lvl8pPr marL="3196061" indent="0">
              <a:buNone/>
              <a:defRPr sz="1600" b="1"/>
            </a:lvl8pPr>
            <a:lvl9pPr marL="3652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fld id="{C9E8FC13-3F0D-4399-B4D4-B287BF6A935A}" type="datetime1">
              <a:rPr lang="en-US">
                <a:solidFill>
                  <a:prstClr val="black"/>
                </a:solidFill>
              </a:rPr>
              <a:pPr/>
              <a:t>10/19/2017</a:t>
            </a:fld>
            <a:endParaRPr lang="en-US">
              <a:solidFill>
                <a:prstClr val="black"/>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FCF65008-5F1C-4811-8C13-954C077945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238699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fld id="{3D35903C-30DF-4645-AA59-FD20A53EEDA1}" type="datetime1">
              <a:rPr lang="en-US">
                <a:solidFill>
                  <a:prstClr val="black"/>
                </a:solidFill>
              </a:rPr>
              <a:pPr/>
              <a:t>10/19/2017</a:t>
            </a:fld>
            <a:endParaRPr lang="en-US">
              <a:solidFill>
                <a:prstClr val="black"/>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A21E76EE-2F19-406A-A30E-42B1834D93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946303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fld id="{8BDC94FA-66F5-45CD-B791-FA296B35F9A3}" type="datetime1">
              <a:rPr lang="en-US">
                <a:solidFill>
                  <a:prstClr val="black"/>
                </a:solidFill>
              </a:rPr>
              <a:pPr/>
              <a:t>10/19/2017</a:t>
            </a:fld>
            <a:endParaRPr lang="en-US">
              <a:solidFill>
                <a:prstClr val="black"/>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7C4E472C-4B7C-4136-BC7A-1FCAD199CE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871951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27338"/>
            <a:ext cx="3008313" cy="707763"/>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6579" indent="0">
              <a:buNone/>
              <a:defRPr sz="1200"/>
            </a:lvl2pPr>
            <a:lvl3pPr marL="913160" indent="0">
              <a:buNone/>
              <a:defRPr sz="1000"/>
            </a:lvl3pPr>
            <a:lvl4pPr marL="1369741" indent="0">
              <a:buNone/>
              <a:defRPr sz="900"/>
            </a:lvl4pPr>
            <a:lvl5pPr marL="1826320" indent="0">
              <a:buNone/>
              <a:defRPr sz="900"/>
            </a:lvl5pPr>
            <a:lvl6pPr marL="2282901" indent="0">
              <a:buNone/>
              <a:defRPr sz="900"/>
            </a:lvl6pPr>
            <a:lvl7pPr marL="2739481" indent="0">
              <a:buNone/>
              <a:defRPr sz="900"/>
            </a:lvl7pPr>
            <a:lvl8pPr marL="3196061" indent="0">
              <a:buNone/>
              <a:defRPr sz="900"/>
            </a:lvl8pPr>
            <a:lvl9pPr marL="3652641"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fld id="{2B978556-ECFF-4F4E-8D23-0A95ED48A30E}" type="datetime1">
              <a:rPr lang="en-US">
                <a:solidFill>
                  <a:prstClr val="black"/>
                </a:solidFill>
              </a:rPr>
              <a:pPr/>
              <a:t>10/19/2017</a:t>
            </a:fld>
            <a:endParaRPr lang="en-US">
              <a:solidFill>
                <a:prstClr val="black"/>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B6C77F59-2C69-411B-8991-5865FE5D5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559186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356"/>
            <a:ext cx="5486400" cy="399986"/>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79" indent="0">
              <a:buNone/>
              <a:defRPr sz="2800"/>
            </a:lvl2pPr>
            <a:lvl3pPr marL="913160" indent="0">
              <a:buNone/>
              <a:defRPr sz="2400"/>
            </a:lvl3pPr>
            <a:lvl4pPr marL="1369741" indent="0">
              <a:buNone/>
              <a:defRPr sz="2000"/>
            </a:lvl4pPr>
            <a:lvl5pPr marL="1826320" indent="0">
              <a:buNone/>
              <a:defRPr sz="2000"/>
            </a:lvl5pPr>
            <a:lvl6pPr marL="2282901" indent="0">
              <a:buNone/>
              <a:defRPr sz="2000"/>
            </a:lvl6pPr>
            <a:lvl7pPr marL="2739481" indent="0">
              <a:buNone/>
              <a:defRPr sz="2000"/>
            </a:lvl7pPr>
            <a:lvl8pPr marL="3196061" indent="0">
              <a:buNone/>
              <a:defRPr sz="2000"/>
            </a:lvl8pPr>
            <a:lvl9pPr marL="3652641"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79" indent="0">
              <a:buNone/>
              <a:defRPr sz="1200"/>
            </a:lvl2pPr>
            <a:lvl3pPr marL="913160" indent="0">
              <a:buNone/>
              <a:defRPr sz="1000"/>
            </a:lvl3pPr>
            <a:lvl4pPr marL="1369741" indent="0">
              <a:buNone/>
              <a:defRPr sz="900"/>
            </a:lvl4pPr>
            <a:lvl5pPr marL="1826320" indent="0">
              <a:buNone/>
              <a:defRPr sz="900"/>
            </a:lvl5pPr>
            <a:lvl6pPr marL="2282901" indent="0">
              <a:buNone/>
              <a:defRPr sz="900"/>
            </a:lvl6pPr>
            <a:lvl7pPr marL="2739481" indent="0">
              <a:buNone/>
              <a:defRPr sz="900"/>
            </a:lvl7pPr>
            <a:lvl8pPr marL="3196061" indent="0">
              <a:buNone/>
              <a:defRPr sz="900"/>
            </a:lvl8pPr>
            <a:lvl9pPr marL="3652641"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fld id="{9A52CD18-34C8-4BD8-941B-2507EB69EEC8}" type="datetime1">
              <a:rPr lang="en-US">
                <a:solidFill>
                  <a:prstClr val="black"/>
                </a:solidFill>
              </a:rPr>
              <a:pPr/>
              <a:t>10/19/2017</a:t>
            </a:fld>
            <a:endParaRPr lang="en-US">
              <a:solidFill>
                <a:prstClr val="black"/>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17D04926-C7FF-4F0E-BBBF-B7F1BE745E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10542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fld id="{739B3D38-135F-49B1-82B9-D0C57D072F50}" type="datetime1">
              <a:rPr lang="en-US">
                <a:solidFill>
                  <a:prstClr val="black"/>
                </a:solidFill>
              </a:rPr>
              <a:pPr/>
              <a:t>10/19/2017</a:t>
            </a:fld>
            <a:endParaRPr lang="en-US">
              <a:solidFill>
                <a:prstClr val="black"/>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6123BDE7-6C7F-44B6-9CA7-C233FD1F9D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595511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2" y="762000"/>
            <a:ext cx="615303"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6" y="762000"/>
            <a:ext cx="5915025"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fld id="{BDB04275-88B1-415B-B496-2CABD0230808}" type="datetime1">
              <a:rPr lang="en-US">
                <a:solidFill>
                  <a:prstClr val="black"/>
                </a:solidFill>
              </a:rPr>
              <a:pPr/>
              <a:t>10/19/2017</a:t>
            </a:fld>
            <a:endParaRPr lang="en-US">
              <a:solidFill>
                <a:prstClr val="black"/>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6B588795-04AC-44E2-B174-8CAFFE2FA5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025804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Text Placeholder 7"/>
          <p:cNvSpPr>
            <a:spLocks noGrp="1"/>
          </p:cNvSpPr>
          <p:nvPr>
            <p:ph type="body" sz="quarter" idx="13"/>
          </p:nvPr>
        </p:nvSpPr>
        <p:spPr>
          <a:xfrm>
            <a:off x="468313" y="1773238"/>
            <a:ext cx="8207375" cy="4583112"/>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12"/>
          <p:cNvSpPr>
            <a:spLocks noGrp="1"/>
          </p:cNvSpPr>
          <p:nvPr>
            <p:ph type="body" sz="quarter" idx="12"/>
          </p:nvPr>
        </p:nvSpPr>
        <p:spPr>
          <a:xfrm>
            <a:off x="755650" y="1268413"/>
            <a:ext cx="6245242" cy="285749"/>
          </a:xfrm>
        </p:spPr>
        <p:txBody>
          <a:bodyPr anchor="ctr">
            <a:noAutofit/>
          </a:bodyPr>
          <a:lstStyle>
            <a:lvl1pPr marL="0" indent="0">
              <a:defRPr sz="1000" b="0">
                <a:solidFill>
                  <a:schemeClr val="tx1"/>
                </a:solidFill>
              </a:defRPr>
            </a:lvl1pPr>
            <a:lvl2pPr>
              <a:defRPr sz="2000" b="0">
                <a:solidFill>
                  <a:schemeClr val="accent2"/>
                </a:solidFill>
              </a:defRPr>
            </a:lvl2pPr>
            <a:lvl3pPr marL="534988" indent="-534988">
              <a:defRPr sz="2000" b="0">
                <a:solidFill>
                  <a:schemeClr val="accent2"/>
                </a:solidFill>
              </a:defRPr>
            </a:lvl3pPr>
            <a:lvl4pPr>
              <a:defRPr sz="2000" b="0">
                <a:solidFill>
                  <a:schemeClr val="accent2"/>
                </a:solidFill>
              </a:defRPr>
            </a:lvl4pPr>
            <a:lvl5pPr>
              <a:defRPr sz="2000" b="0">
                <a:solidFill>
                  <a:schemeClr val="accent2"/>
                </a:solidFill>
              </a:defRPr>
            </a:lvl5pPr>
          </a:lstStyle>
          <a:p>
            <a:pPr lvl="0"/>
            <a:r>
              <a:rPr lang="en-US" noProof="0" smtClean="0"/>
              <a:t>Click to edit Master text styles</a:t>
            </a:r>
          </a:p>
        </p:txBody>
      </p:sp>
    </p:spTree>
    <p:extLst>
      <p:ext uri="{BB962C8B-B14F-4D97-AF65-F5344CB8AC3E}">
        <p14:creationId xmlns:p14="http://schemas.microsoft.com/office/powerpoint/2010/main" val="289373267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7287" tIns="53643" rIns="107287" bIns="53643"/>
          <a:lstStyle/>
          <a:p>
            <a:pPr fontAlgn="base">
              <a:spcBef>
                <a:spcPct val="0"/>
              </a:spcBef>
              <a:spcAft>
                <a:spcPct val="0"/>
              </a:spcAft>
            </a:pPr>
            <a:endParaRPr lang="en-GB" sz="2800" b="1" smtClean="0">
              <a:solidFill>
                <a:srgbClr val="000000"/>
              </a:solidFill>
            </a:endParaRPr>
          </a:p>
        </p:txBody>
      </p:sp>
      <p:pic>
        <p:nvPicPr>
          <p:cNvPr id="5" name="Picture 11"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8850" y="342900"/>
            <a:ext cx="13319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sz="quarter"/>
          </p:nvPr>
        </p:nvSpPr>
        <p:spPr>
          <a:xfrm>
            <a:off x="593726" y="1291325"/>
            <a:ext cx="8043863" cy="616165"/>
          </a:xfrm>
        </p:spPr>
        <p:txBody>
          <a:bodyPr anchor="ctr"/>
          <a:lstStyle>
            <a:lvl1pPr>
              <a:defRPr/>
            </a:lvl1pPr>
          </a:lstStyle>
          <a:p>
            <a:r>
              <a:rPr lang="en-US"/>
              <a:t>Click to edit Master title style</a:t>
            </a:r>
          </a:p>
        </p:txBody>
      </p:sp>
      <p:sp>
        <p:nvSpPr>
          <p:cNvPr id="101380" name="Rectangle 4"/>
          <p:cNvSpPr>
            <a:spLocks noGrp="1" noChangeArrowheads="1"/>
          </p:cNvSpPr>
          <p:nvPr>
            <p:ph type="subTitle" sz="quarter" idx="1"/>
          </p:nvPr>
        </p:nvSpPr>
        <p:spPr>
          <a:xfrm>
            <a:off x="571502" y="2882903"/>
            <a:ext cx="8043863" cy="503239"/>
          </a:xfrm>
        </p:spPr>
        <p:txBody>
          <a:bodyPr/>
          <a:lstStyle>
            <a:lvl1pPr marL="0" indent="0">
              <a:spcBef>
                <a:spcPct val="20000"/>
              </a:spcBef>
              <a:spcAft>
                <a:spcPct val="0"/>
              </a:spcAft>
              <a:buFont typeface="Wingdings" pitchFamily="2" charset="2"/>
              <a:buNone/>
              <a:defRPr sz="2300">
                <a:solidFill>
                  <a:schemeClr val="bg1"/>
                </a:solidFill>
              </a:defRPr>
            </a:lvl1pPr>
          </a:lstStyle>
          <a:p>
            <a:r>
              <a:rPr lang="en-US"/>
              <a:t>Click to edit Master subtitle style</a:t>
            </a:r>
          </a:p>
        </p:txBody>
      </p:sp>
    </p:spTree>
    <p:extLst>
      <p:ext uri="{BB962C8B-B14F-4D97-AF65-F5344CB8AC3E}">
        <p14:creationId xmlns:p14="http://schemas.microsoft.com/office/powerpoint/2010/main" val="3761492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A79BE7F2-7AD3-4B4F-905B-1D7347F88BE6}"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E54A2A10-2AB3-432E-B6A7-3FC082905D9A}" type="slidenum">
              <a:rPr lang="en-US"/>
              <a:pPr>
                <a:defRPr/>
              </a:pPr>
              <a:t>‹#›</a:t>
            </a:fld>
            <a:endParaRPr lang="en-US" dirty="0"/>
          </a:p>
        </p:txBody>
      </p:sp>
    </p:spTree>
    <p:extLst>
      <p:ext uri="{BB962C8B-B14F-4D97-AF65-F5344CB8AC3E}">
        <p14:creationId xmlns:p14="http://schemas.microsoft.com/office/powerpoint/2010/main" val="219569170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0" y="0"/>
            <a:ext cx="9144000" cy="1412875"/>
          </a:xfrm>
          <a:prstGeom prst="rect">
            <a:avLst/>
          </a:prstGeom>
          <a:solidFill>
            <a:srgbClr val="0079C1"/>
          </a:solidFill>
          <a:ln>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algn="ctr" defTabSz="1072866">
              <a:defRPr/>
            </a:pPr>
            <a:endParaRPr lang="en-GB" sz="2100" dirty="0">
              <a:solidFill>
                <a:srgbClr val="FFFFFF"/>
              </a:solidFill>
            </a:endParaRPr>
          </a:p>
        </p:txBody>
      </p:sp>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92213"/>
            <a:ext cx="13684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jessie.perryman\AppData\Local\Temp\Temp1_logo_no_tagline.zip\logo_no_tagline\National_Grid_logo_white.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40650" y="180975"/>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dt" sz="half" idx="10"/>
          </p:nvPr>
        </p:nvSpPr>
        <p:spPr/>
        <p:txBody>
          <a:bodyPr/>
          <a:lstStyle>
            <a:lvl1pPr defTabSz="914400">
              <a:defRPr>
                <a:solidFill>
                  <a:srgbClr val="000000"/>
                </a:solidFill>
              </a:defRPr>
            </a:lvl1pPr>
          </a:lstStyle>
          <a:p>
            <a:pPr>
              <a:defRPr/>
            </a:pPr>
            <a:fld id="{7531683F-F9B3-4D91-88DA-D6BAAD1A2541}" type="datetime1">
              <a:rPr lang="en-US"/>
              <a:pPr>
                <a:defRPr/>
              </a:pPr>
              <a:t>10/19/2017</a:t>
            </a:fld>
            <a:endParaRPr lang="en-US" dirty="0"/>
          </a:p>
        </p:txBody>
      </p:sp>
      <p:sp>
        <p:nvSpPr>
          <p:cNvPr id="6" name="Rectangle 3"/>
          <p:cNvSpPr>
            <a:spLocks noGrp="1" noChangeArrowheads="1"/>
          </p:cNvSpPr>
          <p:nvPr>
            <p:ph type="ftr" sz="quarter" idx="11"/>
          </p:nvPr>
        </p:nvSpPr>
        <p:spPr/>
        <p:txBody>
          <a:bodyPr/>
          <a:lstStyle>
            <a:lvl1pPr defTabSz="914400">
              <a:defRPr>
                <a:solidFill>
                  <a:srgbClr val="000000"/>
                </a:solidFill>
              </a:defRPr>
            </a:lvl1pPr>
          </a:lstStyle>
          <a:p>
            <a:pPr>
              <a:defRPr/>
            </a:pPr>
            <a:endParaRPr lang="en-US"/>
          </a:p>
        </p:txBody>
      </p:sp>
    </p:spTree>
    <p:extLst>
      <p:ext uri="{BB962C8B-B14F-4D97-AF65-F5344CB8AC3E}">
        <p14:creationId xmlns:p14="http://schemas.microsoft.com/office/powerpoint/2010/main" val="92048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554884"/>
          </a:xfrm>
        </p:spPr>
        <p:txBody>
          <a:bodyPr anchor="t"/>
          <a:lstStyle>
            <a:lvl1pPr algn="l">
              <a:defRPr sz="47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300"/>
            </a:lvl1pPr>
            <a:lvl2pPr marL="536433" indent="0">
              <a:buNone/>
              <a:defRPr sz="2100"/>
            </a:lvl2pPr>
            <a:lvl3pPr marL="1072866" indent="0">
              <a:buNone/>
              <a:defRPr sz="1900"/>
            </a:lvl3pPr>
            <a:lvl4pPr marL="1609298" indent="0">
              <a:buNone/>
              <a:defRPr sz="1600"/>
            </a:lvl4pPr>
            <a:lvl5pPr marL="2145731" indent="0">
              <a:buNone/>
              <a:defRPr sz="1600"/>
            </a:lvl5pPr>
            <a:lvl6pPr marL="2682164" indent="0">
              <a:buNone/>
              <a:defRPr sz="1600"/>
            </a:lvl6pPr>
            <a:lvl7pPr marL="3218597" indent="0">
              <a:buNone/>
              <a:defRPr sz="1600"/>
            </a:lvl7pPr>
            <a:lvl8pPr marL="3755029" indent="0">
              <a:buNone/>
              <a:defRPr sz="1600"/>
            </a:lvl8pPr>
            <a:lvl9pPr marL="4291462" indent="0">
              <a:buNone/>
              <a:defRPr sz="16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defTabSz="914400">
              <a:defRPr>
                <a:solidFill>
                  <a:srgbClr val="000000"/>
                </a:solidFill>
              </a:defRPr>
            </a:lvl1pPr>
          </a:lstStyle>
          <a:p>
            <a:pPr>
              <a:defRPr/>
            </a:pPr>
            <a:fld id="{9C685E2C-A44D-4303-8E16-8140BF690A44}" type="datetime1">
              <a:rPr lang="en-US"/>
              <a:pPr>
                <a:defRPr/>
              </a:pPr>
              <a:t>10/19/2017</a:t>
            </a:fld>
            <a:endParaRPr lang="en-US" dirty="0"/>
          </a:p>
        </p:txBody>
      </p:sp>
      <p:sp>
        <p:nvSpPr>
          <p:cNvPr id="5" name="Rectangle 3"/>
          <p:cNvSpPr>
            <a:spLocks noGrp="1" noChangeArrowheads="1"/>
          </p:cNvSpPr>
          <p:nvPr>
            <p:ph type="ftr" sz="quarter" idx="11"/>
          </p:nvPr>
        </p:nvSpPr>
        <p:spPr/>
        <p:txBody>
          <a:bodyPr/>
          <a:lstStyle>
            <a:lvl1pPr defTabSz="914400">
              <a:defRPr>
                <a:solidFill>
                  <a:srgbClr val="000000"/>
                </a:solidFill>
              </a:defRPr>
            </a:lvl1pPr>
          </a:lstStyle>
          <a:p>
            <a:pPr>
              <a:defRPr/>
            </a:pPr>
            <a:endParaRPr lang="en-US"/>
          </a:p>
        </p:txBody>
      </p:sp>
    </p:spTree>
    <p:extLst>
      <p:ext uri="{BB962C8B-B14F-4D97-AF65-F5344CB8AC3E}">
        <p14:creationId xmlns:p14="http://schemas.microsoft.com/office/powerpoint/2010/main" val="241498941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p:txBody>
          <a:bodyPr/>
          <a:lstStyle>
            <a:lvl1pPr defTabSz="914400">
              <a:defRPr>
                <a:solidFill>
                  <a:srgbClr val="000000"/>
                </a:solidFill>
              </a:defRPr>
            </a:lvl1pPr>
          </a:lstStyle>
          <a:p>
            <a:pPr>
              <a:defRPr/>
            </a:pPr>
            <a:fld id="{C24F16EA-941E-4A5B-8BFA-78E2D4F9CA96}" type="datetime1">
              <a:rPr lang="en-US"/>
              <a:pPr>
                <a:defRPr/>
              </a:pPr>
              <a:t>10/19/2017</a:t>
            </a:fld>
            <a:endParaRPr lang="en-US" dirty="0"/>
          </a:p>
        </p:txBody>
      </p:sp>
      <p:sp>
        <p:nvSpPr>
          <p:cNvPr id="6" name="Rectangle 3"/>
          <p:cNvSpPr>
            <a:spLocks noGrp="1" noChangeArrowheads="1"/>
          </p:cNvSpPr>
          <p:nvPr>
            <p:ph type="ftr" sz="quarter" idx="11"/>
          </p:nvPr>
        </p:nvSpPr>
        <p:spPr/>
        <p:txBody>
          <a:bodyPr/>
          <a:lstStyle>
            <a:lvl1pPr defTabSz="914400">
              <a:defRPr>
                <a:solidFill>
                  <a:srgbClr val="000000"/>
                </a:solidFill>
              </a:defRPr>
            </a:lvl1pPr>
          </a:lstStyle>
          <a:p>
            <a:pPr>
              <a:defRPr/>
            </a:pPr>
            <a:endParaRPr lang="en-US"/>
          </a:p>
        </p:txBody>
      </p:sp>
    </p:spTree>
    <p:extLst>
      <p:ext uri="{BB962C8B-B14F-4D97-AF65-F5344CB8AC3E}">
        <p14:creationId xmlns:p14="http://schemas.microsoft.com/office/powerpoint/2010/main" val="290146385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01475"/>
            <a:ext cx="8229600" cy="61616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4"/>
            <a:ext cx="4041775"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p:txBody>
          <a:bodyPr/>
          <a:lstStyle>
            <a:lvl1pPr defTabSz="914400">
              <a:defRPr>
                <a:solidFill>
                  <a:srgbClr val="000000"/>
                </a:solidFill>
              </a:defRPr>
            </a:lvl1pPr>
          </a:lstStyle>
          <a:p>
            <a:pPr>
              <a:defRPr/>
            </a:pPr>
            <a:fld id="{8068C00F-2683-4DF6-BE24-F229848A1D1C}" type="datetime1">
              <a:rPr lang="en-US"/>
              <a:pPr>
                <a:defRPr/>
              </a:pPr>
              <a:t>10/19/2017</a:t>
            </a:fld>
            <a:endParaRPr lang="en-US" dirty="0"/>
          </a:p>
        </p:txBody>
      </p:sp>
      <p:sp>
        <p:nvSpPr>
          <p:cNvPr id="8" name="Rectangle 3"/>
          <p:cNvSpPr>
            <a:spLocks noGrp="1" noChangeArrowheads="1"/>
          </p:cNvSpPr>
          <p:nvPr>
            <p:ph type="ftr" sz="quarter" idx="11"/>
          </p:nvPr>
        </p:nvSpPr>
        <p:spPr/>
        <p:txBody>
          <a:bodyPr/>
          <a:lstStyle>
            <a:lvl1pPr defTabSz="914400">
              <a:defRPr>
                <a:solidFill>
                  <a:srgbClr val="000000"/>
                </a:solidFill>
              </a:defRPr>
            </a:lvl1pPr>
          </a:lstStyle>
          <a:p>
            <a:pPr>
              <a:defRPr/>
            </a:pPr>
            <a:endParaRPr lang="en-US"/>
          </a:p>
        </p:txBody>
      </p:sp>
    </p:spTree>
    <p:extLst>
      <p:ext uri="{BB962C8B-B14F-4D97-AF65-F5344CB8AC3E}">
        <p14:creationId xmlns:p14="http://schemas.microsoft.com/office/powerpoint/2010/main" val="213061100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p:txBody>
          <a:bodyPr/>
          <a:lstStyle>
            <a:lvl1pPr defTabSz="914400">
              <a:defRPr>
                <a:solidFill>
                  <a:srgbClr val="000000"/>
                </a:solidFill>
              </a:defRPr>
            </a:lvl1pPr>
          </a:lstStyle>
          <a:p>
            <a:pPr>
              <a:defRPr/>
            </a:pPr>
            <a:fld id="{3D58B2D2-6AC5-42AD-9192-2DD07819BEDE}" type="datetime1">
              <a:rPr lang="en-US"/>
              <a:pPr>
                <a:defRPr/>
              </a:pPr>
              <a:t>10/19/2017</a:t>
            </a:fld>
            <a:endParaRPr lang="en-US" dirty="0"/>
          </a:p>
        </p:txBody>
      </p:sp>
      <p:sp>
        <p:nvSpPr>
          <p:cNvPr id="4" name="Rectangle 3"/>
          <p:cNvSpPr>
            <a:spLocks noGrp="1" noChangeArrowheads="1"/>
          </p:cNvSpPr>
          <p:nvPr>
            <p:ph type="ftr" sz="quarter" idx="11"/>
          </p:nvPr>
        </p:nvSpPr>
        <p:spPr/>
        <p:txBody>
          <a:bodyPr/>
          <a:lstStyle>
            <a:lvl1pPr defTabSz="914400">
              <a:defRPr>
                <a:solidFill>
                  <a:srgbClr val="000000"/>
                </a:solidFill>
              </a:defRPr>
            </a:lvl1pPr>
          </a:lstStyle>
          <a:p>
            <a:pPr>
              <a:defRPr/>
            </a:pPr>
            <a:endParaRPr lang="en-US"/>
          </a:p>
        </p:txBody>
      </p:sp>
    </p:spTree>
    <p:extLst>
      <p:ext uri="{BB962C8B-B14F-4D97-AF65-F5344CB8AC3E}">
        <p14:creationId xmlns:p14="http://schemas.microsoft.com/office/powerpoint/2010/main" val="338176722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188" y="381000"/>
            <a:ext cx="11160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dt" sz="half" idx="10"/>
          </p:nvPr>
        </p:nvSpPr>
        <p:spPr/>
        <p:txBody>
          <a:bodyPr/>
          <a:lstStyle>
            <a:lvl1pPr defTabSz="914400">
              <a:defRPr>
                <a:solidFill>
                  <a:srgbClr val="000000"/>
                </a:solidFill>
              </a:defRPr>
            </a:lvl1pPr>
          </a:lstStyle>
          <a:p>
            <a:pPr>
              <a:defRPr/>
            </a:pPr>
            <a:fld id="{2A7DB228-5440-4C14-A999-38A214048DBE}" type="datetime1">
              <a:rPr lang="en-US"/>
              <a:pPr>
                <a:defRPr/>
              </a:pPr>
              <a:t>10/19/2017</a:t>
            </a:fld>
            <a:endParaRPr lang="en-US" dirty="0"/>
          </a:p>
        </p:txBody>
      </p:sp>
      <p:sp>
        <p:nvSpPr>
          <p:cNvPr id="4" name="Rectangle 3"/>
          <p:cNvSpPr>
            <a:spLocks noGrp="1" noChangeArrowheads="1"/>
          </p:cNvSpPr>
          <p:nvPr>
            <p:ph type="ftr" sz="quarter" idx="11"/>
          </p:nvPr>
        </p:nvSpPr>
        <p:spPr/>
        <p:txBody>
          <a:bodyPr/>
          <a:lstStyle>
            <a:lvl1pPr defTabSz="914400">
              <a:defRPr>
                <a:solidFill>
                  <a:srgbClr val="000000"/>
                </a:solidFill>
              </a:defRPr>
            </a:lvl1pPr>
          </a:lstStyle>
          <a:p>
            <a:pPr>
              <a:defRPr/>
            </a:pPr>
            <a:endParaRPr lang="en-US"/>
          </a:p>
        </p:txBody>
      </p:sp>
    </p:spTree>
    <p:extLst>
      <p:ext uri="{BB962C8B-B14F-4D97-AF65-F5344CB8AC3E}">
        <p14:creationId xmlns:p14="http://schemas.microsoft.com/office/powerpoint/2010/main" val="412187127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618880"/>
            <a:ext cx="3008313" cy="816220"/>
          </a:xfrm>
        </p:spPr>
        <p:txBody>
          <a:bodyPr/>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3575051" y="273053"/>
            <a:ext cx="5111750"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defTabSz="914400">
              <a:defRPr>
                <a:solidFill>
                  <a:srgbClr val="000000"/>
                </a:solidFill>
              </a:defRPr>
            </a:lvl1pPr>
          </a:lstStyle>
          <a:p>
            <a:pPr>
              <a:defRPr/>
            </a:pPr>
            <a:fld id="{827AA638-C54F-4BEC-8362-8696B04709B0}" type="datetime1">
              <a:rPr lang="en-US"/>
              <a:pPr>
                <a:defRPr/>
              </a:pPr>
              <a:t>10/19/2017</a:t>
            </a:fld>
            <a:endParaRPr lang="en-US" dirty="0"/>
          </a:p>
        </p:txBody>
      </p:sp>
      <p:sp>
        <p:nvSpPr>
          <p:cNvPr id="6" name="Rectangle 3"/>
          <p:cNvSpPr>
            <a:spLocks noGrp="1" noChangeArrowheads="1"/>
          </p:cNvSpPr>
          <p:nvPr>
            <p:ph type="ftr" sz="quarter" idx="11"/>
          </p:nvPr>
        </p:nvSpPr>
        <p:spPr/>
        <p:txBody>
          <a:bodyPr/>
          <a:lstStyle>
            <a:lvl1pPr defTabSz="914400">
              <a:defRPr>
                <a:solidFill>
                  <a:srgbClr val="000000"/>
                </a:solidFill>
              </a:defRPr>
            </a:lvl1pPr>
          </a:lstStyle>
          <a:p>
            <a:pPr>
              <a:defRPr/>
            </a:pPr>
            <a:endParaRPr lang="en-US"/>
          </a:p>
        </p:txBody>
      </p:sp>
    </p:spTree>
    <p:extLst>
      <p:ext uri="{BB962C8B-B14F-4D97-AF65-F5344CB8AC3E}">
        <p14:creationId xmlns:p14="http://schemas.microsoft.com/office/powerpoint/2010/main" val="135796423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05064"/>
            <a:ext cx="5486400" cy="462277"/>
          </a:xfrm>
        </p:spPr>
        <p:txBody>
          <a:bodyPr/>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endParaRPr lang="en-GB" noProof="0" dirty="0" smtClean="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defTabSz="914400">
              <a:defRPr>
                <a:solidFill>
                  <a:srgbClr val="000000"/>
                </a:solidFill>
              </a:defRPr>
            </a:lvl1pPr>
          </a:lstStyle>
          <a:p>
            <a:pPr>
              <a:defRPr/>
            </a:pPr>
            <a:fld id="{953361DE-1FE9-4306-B056-57DE705B8B09}" type="datetime1">
              <a:rPr lang="en-US"/>
              <a:pPr>
                <a:defRPr/>
              </a:pPr>
              <a:t>10/19/2017</a:t>
            </a:fld>
            <a:endParaRPr lang="en-US" dirty="0"/>
          </a:p>
        </p:txBody>
      </p:sp>
      <p:sp>
        <p:nvSpPr>
          <p:cNvPr id="6" name="Rectangle 3"/>
          <p:cNvSpPr>
            <a:spLocks noGrp="1" noChangeArrowheads="1"/>
          </p:cNvSpPr>
          <p:nvPr>
            <p:ph type="ftr" sz="quarter" idx="11"/>
          </p:nvPr>
        </p:nvSpPr>
        <p:spPr/>
        <p:txBody>
          <a:bodyPr/>
          <a:lstStyle>
            <a:lvl1pPr defTabSz="914400">
              <a:defRPr>
                <a:solidFill>
                  <a:srgbClr val="000000"/>
                </a:solidFill>
              </a:defRPr>
            </a:lvl1pPr>
          </a:lstStyle>
          <a:p>
            <a:pPr>
              <a:defRPr/>
            </a:pPr>
            <a:endParaRPr lang="en-US"/>
          </a:p>
        </p:txBody>
      </p:sp>
    </p:spTree>
    <p:extLst>
      <p:ext uri="{BB962C8B-B14F-4D97-AF65-F5344CB8AC3E}">
        <p14:creationId xmlns:p14="http://schemas.microsoft.com/office/powerpoint/2010/main" val="79879668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defTabSz="914400">
              <a:defRPr>
                <a:solidFill>
                  <a:srgbClr val="000000"/>
                </a:solidFill>
              </a:defRPr>
            </a:lvl1pPr>
          </a:lstStyle>
          <a:p>
            <a:pPr>
              <a:defRPr/>
            </a:pPr>
            <a:fld id="{44AB6F15-D751-4B16-AB4E-2B5A44F7F254}" type="datetime1">
              <a:rPr lang="en-US"/>
              <a:pPr>
                <a:defRPr/>
              </a:pPr>
              <a:t>10/19/2017</a:t>
            </a:fld>
            <a:endParaRPr lang="en-US" dirty="0"/>
          </a:p>
        </p:txBody>
      </p:sp>
      <p:sp>
        <p:nvSpPr>
          <p:cNvPr id="5" name="Rectangle 3"/>
          <p:cNvSpPr>
            <a:spLocks noGrp="1" noChangeArrowheads="1"/>
          </p:cNvSpPr>
          <p:nvPr>
            <p:ph type="ftr" sz="quarter" idx="11"/>
          </p:nvPr>
        </p:nvSpPr>
        <p:spPr/>
        <p:txBody>
          <a:bodyPr/>
          <a:lstStyle>
            <a:lvl1pPr defTabSz="914400">
              <a:defRPr>
                <a:solidFill>
                  <a:srgbClr val="000000"/>
                </a:solidFill>
              </a:defRPr>
            </a:lvl1pPr>
          </a:lstStyle>
          <a:p>
            <a:pPr>
              <a:defRPr/>
            </a:pPr>
            <a:endParaRPr lang="en-US"/>
          </a:p>
        </p:txBody>
      </p:sp>
    </p:spTree>
    <p:extLst>
      <p:ext uri="{BB962C8B-B14F-4D97-AF65-F5344CB8AC3E}">
        <p14:creationId xmlns:p14="http://schemas.microsoft.com/office/powerpoint/2010/main" val="280296002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8" y="762002"/>
            <a:ext cx="1232332"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2"/>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defTabSz="914400">
              <a:defRPr>
                <a:solidFill>
                  <a:srgbClr val="000000"/>
                </a:solidFill>
              </a:defRPr>
            </a:lvl1pPr>
          </a:lstStyle>
          <a:p>
            <a:pPr>
              <a:defRPr/>
            </a:pPr>
            <a:fld id="{66FE787F-BD97-4B1C-B1BE-19A23EB38DB0}" type="datetime1">
              <a:rPr lang="en-US"/>
              <a:pPr>
                <a:defRPr/>
              </a:pPr>
              <a:t>10/19/2017</a:t>
            </a:fld>
            <a:endParaRPr lang="en-US" dirty="0"/>
          </a:p>
        </p:txBody>
      </p:sp>
      <p:sp>
        <p:nvSpPr>
          <p:cNvPr id="5" name="Rectangle 3"/>
          <p:cNvSpPr>
            <a:spLocks noGrp="1" noChangeArrowheads="1"/>
          </p:cNvSpPr>
          <p:nvPr>
            <p:ph type="ftr" sz="quarter" idx="11"/>
          </p:nvPr>
        </p:nvSpPr>
        <p:spPr/>
        <p:txBody>
          <a:bodyPr/>
          <a:lstStyle>
            <a:lvl1pPr defTabSz="914400">
              <a:defRPr>
                <a:solidFill>
                  <a:srgbClr val="000000"/>
                </a:solidFill>
              </a:defRPr>
            </a:lvl1pPr>
          </a:lstStyle>
          <a:p>
            <a:pPr>
              <a:defRPr/>
            </a:pPr>
            <a:endParaRPr lang="en-US"/>
          </a:p>
        </p:txBody>
      </p:sp>
    </p:spTree>
    <p:extLst>
      <p:ext uri="{BB962C8B-B14F-4D97-AF65-F5344CB8AC3E}">
        <p14:creationId xmlns:p14="http://schemas.microsoft.com/office/powerpoint/2010/main" val="2767683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42" y="762000"/>
            <a:ext cx="615553"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rgbClr val="000000"/>
                </a:solidFill>
              </a:defRPr>
            </a:lvl1pPr>
          </a:lstStyle>
          <a:p>
            <a:pPr>
              <a:defRPr/>
            </a:pPr>
            <a:fld id="{184CD71D-5EFC-463D-B961-5246074D7E34}" type="datetime1">
              <a:rPr lang="en-US"/>
              <a:pPr>
                <a:defRPr/>
              </a:pPr>
              <a:t>10/19/2017</a:t>
            </a:fld>
            <a:endParaRPr lang="en-US" dirty="0"/>
          </a:p>
        </p:txBody>
      </p:sp>
      <p:sp>
        <p:nvSpPr>
          <p:cNvPr id="5" name="Rectangle 5"/>
          <p:cNvSpPr>
            <a:spLocks noGrp="1" noChangeArrowheads="1"/>
          </p:cNvSpPr>
          <p:nvPr>
            <p:ph type="ftr" sz="quarter" idx="11"/>
          </p:nvPr>
        </p:nvSpPr>
        <p:spPr/>
        <p:txBody>
          <a:bodyPr/>
          <a:lstStyle>
            <a:lvl1pPr>
              <a:spcBef>
                <a:spcPct val="50000"/>
              </a:spcBef>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50000"/>
              </a:spcBef>
              <a:defRPr>
                <a:solidFill>
                  <a:srgbClr val="000000"/>
                </a:solidFill>
              </a:defRPr>
            </a:lvl1pPr>
          </a:lstStyle>
          <a:p>
            <a:pPr>
              <a:defRPr/>
            </a:pPr>
            <a:fld id="{978467AA-DFB4-46F0-8227-C9C6882AAEEA}" type="slidenum">
              <a:rPr lang="en-US"/>
              <a:pPr>
                <a:defRPr/>
              </a:pPr>
              <a:t>‹#›</a:t>
            </a:fld>
            <a:endParaRPr lang="en-US" dirty="0"/>
          </a:p>
        </p:txBody>
      </p:sp>
    </p:spTree>
    <p:extLst>
      <p:ext uri="{BB962C8B-B14F-4D97-AF65-F5344CB8AC3E}">
        <p14:creationId xmlns:p14="http://schemas.microsoft.com/office/powerpoint/2010/main" val="4788511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7" y="664951"/>
            <a:ext cx="8093075" cy="61616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dirty="0" smtClean="0"/>
          </a:p>
        </p:txBody>
      </p:sp>
      <p:sp>
        <p:nvSpPr>
          <p:cNvPr id="4" name="Rectangle 2"/>
          <p:cNvSpPr>
            <a:spLocks noGrp="1" noChangeArrowheads="1"/>
          </p:cNvSpPr>
          <p:nvPr>
            <p:ph type="dt" sz="half" idx="10"/>
          </p:nvPr>
        </p:nvSpPr>
        <p:spPr/>
        <p:txBody>
          <a:bodyPr/>
          <a:lstStyle>
            <a:lvl1pPr defTabSz="914400">
              <a:defRPr>
                <a:solidFill>
                  <a:srgbClr val="000000"/>
                </a:solidFill>
              </a:defRPr>
            </a:lvl1pPr>
          </a:lstStyle>
          <a:p>
            <a:pPr>
              <a:defRPr/>
            </a:pPr>
            <a:fld id="{4712A71F-CCC9-4ABB-9133-EA783846DCDA}" type="datetime1">
              <a:rPr lang="en-US"/>
              <a:pPr>
                <a:defRPr/>
              </a:pPr>
              <a:t>10/19/2017</a:t>
            </a:fld>
            <a:endParaRPr lang="en-US" dirty="0"/>
          </a:p>
        </p:txBody>
      </p:sp>
      <p:sp>
        <p:nvSpPr>
          <p:cNvPr id="5" name="Rectangle 3"/>
          <p:cNvSpPr>
            <a:spLocks noGrp="1" noChangeArrowheads="1"/>
          </p:cNvSpPr>
          <p:nvPr>
            <p:ph type="ftr" sz="quarter" idx="11"/>
          </p:nvPr>
        </p:nvSpPr>
        <p:spPr/>
        <p:txBody>
          <a:bodyPr/>
          <a:lstStyle>
            <a:lvl1pPr defTabSz="914400">
              <a:defRPr>
                <a:solidFill>
                  <a:srgbClr val="000000"/>
                </a:solidFill>
              </a:defRPr>
            </a:lvl1pPr>
          </a:lstStyle>
          <a:p>
            <a:pPr>
              <a:defRPr/>
            </a:pPr>
            <a:endParaRPr lang="en-US"/>
          </a:p>
        </p:txBody>
      </p:sp>
    </p:spTree>
    <p:extLst>
      <p:ext uri="{BB962C8B-B14F-4D97-AF65-F5344CB8AC3E}">
        <p14:creationId xmlns:p14="http://schemas.microsoft.com/office/powerpoint/2010/main" val="275132652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93727" y="664951"/>
            <a:ext cx="8093075" cy="616165"/>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593725" y="1485900"/>
            <a:ext cx="8089900" cy="4648200"/>
          </a:xfrm>
        </p:spPr>
        <p:txBody>
          <a:bodyPr/>
          <a:lstStyle/>
          <a:p>
            <a:pPr lvl="0"/>
            <a:endParaRPr lang="en-GB" noProof="0" dirty="0" smtClean="0"/>
          </a:p>
        </p:txBody>
      </p:sp>
      <p:sp>
        <p:nvSpPr>
          <p:cNvPr id="4" name="Rectangle 2"/>
          <p:cNvSpPr>
            <a:spLocks noGrp="1" noChangeArrowheads="1"/>
          </p:cNvSpPr>
          <p:nvPr>
            <p:ph type="dt" sz="half" idx="10"/>
          </p:nvPr>
        </p:nvSpPr>
        <p:spPr/>
        <p:txBody>
          <a:bodyPr/>
          <a:lstStyle>
            <a:lvl1pPr defTabSz="914400">
              <a:defRPr>
                <a:solidFill>
                  <a:srgbClr val="000000"/>
                </a:solidFill>
              </a:defRPr>
            </a:lvl1pPr>
          </a:lstStyle>
          <a:p>
            <a:pPr>
              <a:defRPr/>
            </a:pPr>
            <a:fld id="{706516B1-0BF8-4BD0-85E1-2A5D00B4AA5D}" type="datetime1">
              <a:rPr lang="en-US"/>
              <a:pPr>
                <a:defRPr/>
              </a:pPr>
              <a:t>10/19/2017</a:t>
            </a:fld>
            <a:endParaRPr lang="en-US" dirty="0"/>
          </a:p>
        </p:txBody>
      </p:sp>
      <p:sp>
        <p:nvSpPr>
          <p:cNvPr id="5" name="Rectangle 3"/>
          <p:cNvSpPr>
            <a:spLocks noGrp="1" noChangeArrowheads="1"/>
          </p:cNvSpPr>
          <p:nvPr>
            <p:ph type="ftr" sz="quarter" idx="11"/>
          </p:nvPr>
        </p:nvSpPr>
        <p:spPr/>
        <p:txBody>
          <a:bodyPr/>
          <a:lstStyle>
            <a:lvl1pPr defTabSz="914400">
              <a:defRPr>
                <a:solidFill>
                  <a:srgbClr val="000000"/>
                </a:solidFill>
              </a:defRPr>
            </a:lvl1pPr>
          </a:lstStyle>
          <a:p>
            <a:pPr>
              <a:defRPr/>
            </a:pPr>
            <a:endParaRPr lang="en-US"/>
          </a:p>
        </p:txBody>
      </p:sp>
    </p:spTree>
    <p:extLst>
      <p:ext uri="{BB962C8B-B14F-4D97-AF65-F5344CB8AC3E}">
        <p14:creationId xmlns:p14="http://schemas.microsoft.com/office/powerpoint/2010/main" val="194194281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solidFill>
                  <a:prstClr val="black">
                    <a:tint val="75000"/>
                  </a:prstClr>
                </a:solidFill>
              </a:defRPr>
            </a:lvl1pPr>
          </a:lstStyle>
          <a:p>
            <a:pPr>
              <a:defRPr/>
            </a:pPr>
            <a:fld id="{4F0E4FD1-50CB-4CCA-A323-148ED30BCB1B}" type="datetimeFigureOut">
              <a:rPr lang="en-GB"/>
              <a:pPr>
                <a:defRPr/>
              </a:pPr>
              <a:t>19/10/2017</a:t>
            </a:fld>
            <a:endParaRPr lang="en-GB"/>
          </a:p>
        </p:txBody>
      </p:sp>
      <p:sp>
        <p:nvSpPr>
          <p:cNvPr id="6"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GB"/>
          </a:p>
        </p:txBody>
      </p:sp>
      <p:sp>
        <p:nvSpPr>
          <p:cNvPr id="7"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2BB2C081-9499-4D59-9798-2D24F67A73B9}" type="slidenum">
              <a:rPr lang="en-GB"/>
              <a:pPr>
                <a:defRPr/>
              </a:pPr>
              <a:t>‹#›</a:t>
            </a:fld>
            <a:endParaRPr lang="en-GB"/>
          </a:p>
        </p:txBody>
      </p:sp>
    </p:spTree>
    <p:extLst>
      <p:ext uri="{BB962C8B-B14F-4D97-AF65-F5344CB8AC3E}">
        <p14:creationId xmlns:p14="http://schemas.microsoft.com/office/powerpoint/2010/main" val="114668834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C027987-C9FC-4A69-BD65-7402BBA5FF43}"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CA8F6E-7122-4949-AFFF-0106EA24DD0C}" type="slidenum">
              <a:rPr lang="en-US"/>
              <a:pPr>
                <a:defRPr/>
              </a:pPr>
              <a:t>‹#›</a:t>
            </a:fld>
            <a:endParaRPr lang="en-US"/>
          </a:p>
        </p:txBody>
      </p:sp>
    </p:spTree>
    <p:extLst>
      <p:ext uri="{BB962C8B-B14F-4D97-AF65-F5344CB8AC3E}">
        <p14:creationId xmlns:p14="http://schemas.microsoft.com/office/powerpoint/2010/main" val="32237135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0A7279-C3EA-42BD-A75A-620AD3951E13}"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AD1451-D019-4C9C-B583-98A3451D7CCD}" type="slidenum">
              <a:rPr lang="en-US"/>
              <a:pPr>
                <a:defRPr/>
              </a:pPr>
              <a:t>‹#›</a:t>
            </a:fld>
            <a:endParaRPr lang="en-US"/>
          </a:p>
        </p:txBody>
      </p:sp>
    </p:spTree>
    <p:extLst>
      <p:ext uri="{BB962C8B-B14F-4D97-AF65-F5344CB8AC3E}">
        <p14:creationId xmlns:p14="http://schemas.microsoft.com/office/powerpoint/2010/main" val="275000715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4"/>
          <p:cNvSpPr>
            <a:spLocks noGrp="1"/>
          </p:cNvSpPr>
          <p:nvPr>
            <p:ph type="dt" sz="half" idx="10"/>
          </p:nvPr>
        </p:nvSpPr>
        <p:spPr/>
        <p:txBody>
          <a:bodyPr/>
          <a:lstStyle>
            <a:lvl1pPr>
              <a:defRPr/>
            </a:lvl1pPr>
          </a:lstStyle>
          <a:p>
            <a:pPr>
              <a:defRPr/>
            </a:pPr>
            <a:fld id="{A5BEEEB5-421B-46B9-B711-AA03862FBB8F}" type="datetime1">
              <a:rPr lang="en-US"/>
              <a:pPr>
                <a:defRPr/>
              </a:pPr>
              <a:t>10/19/2017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831D979-1B67-4A71-895F-E4DCA19B2144}" type="slidenum">
              <a:rPr lang="en-US"/>
              <a:pPr>
                <a:defRPr/>
              </a:pPr>
              <a:t>‹#›</a:t>
            </a:fld>
            <a:endParaRPr lang="en-US"/>
          </a:p>
        </p:txBody>
      </p:sp>
    </p:spTree>
    <p:extLst>
      <p:ext uri="{BB962C8B-B14F-4D97-AF65-F5344CB8AC3E}">
        <p14:creationId xmlns:p14="http://schemas.microsoft.com/office/powerpoint/2010/main" val="302092636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6"/>
          <p:cNvSpPr>
            <a:spLocks noGrp="1"/>
          </p:cNvSpPr>
          <p:nvPr>
            <p:ph type="dt" sz="half" idx="10"/>
          </p:nvPr>
        </p:nvSpPr>
        <p:spPr/>
        <p:txBody>
          <a:bodyPr/>
          <a:lstStyle>
            <a:lvl1pPr>
              <a:defRPr/>
            </a:lvl1pPr>
          </a:lstStyle>
          <a:p>
            <a:pPr>
              <a:defRPr/>
            </a:pPr>
            <a:fld id="{9EF12DC3-7142-4219-8F95-C71505E805E6}" type="datetime1">
              <a:rPr lang="en-US"/>
              <a:pPr>
                <a:defRPr/>
              </a:pPr>
              <a:t>10/19/2017</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48C14139-B717-4EF4-B979-D4CC93323AB5}" type="slidenum">
              <a:rPr lang="en-US"/>
              <a:pPr>
                <a:defRPr/>
              </a:pPr>
              <a:t>‹#›</a:t>
            </a:fld>
            <a:endParaRPr lang="en-US"/>
          </a:p>
        </p:txBody>
      </p:sp>
    </p:spTree>
    <p:extLst>
      <p:ext uri="{BB962C8B-B14F-4D97-AF65-F5344CB8AC3E}">
        <p14:creationId xmlns:p14="http://schemas.microsoft.com/office/powerpoint/2010/main" val="327128882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fld id="{D6ACE6A7-B725-4099-B866-CA50F078E0D8}" type="datetime1">
              <a:rPr lang="en-US"/>
              <a:pPr>
                <a:defRPr/>
              </a:pPr>
              <a:t>10/19/2017</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EFDB1F4-FD81-443C-B8F3-69FFE6D4FE65}" type="slidenum">
              <a:rPr lang="en-US"/>
              <a:pPr>
                <a:defRPr/>
              </a:pPr>
              <a:t>‹#›</a:t>
            </a:fld>
            <a:endParaRPr lang="en-US"/>
          </a:p>
        </p:txBody>
      </p:sp>
    </p:spTree>
    <p:extLst>
      <p:ext uri="{BB962C8B-B14F-4D97-AF65-F5344CB8AC3E}">
        <p14:creationId xmlns:p14="http://schemas.microsoft.com/office/powerpoint/2010/main" val="9992874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1"/>
          <p:cNvSpPr>
            <a:spLocks noGrp="1"/>
          </p:cNvSpPr>
          <p:nvPr>
            <p:ph type="dt" sz="half" idx="10"/>
          </p:nvPr>
        </p:nvSpPr>
        <p:spPr/>
        <p:txBody>
          <a:bodyPr/>
          <a:lstStyle>
            <a:lvl1pPr>
              <a:defRPr/>
            </a:lvl1pPr>
          </a:lstStyle>
          <a:p>
            <a:pPr>
              <a:defRPr/>
            </a:pPr>
            <a:fld id="{B44325BC-B1D7-4DBD-9CFE-1A2D4BAE8CF9}" type="datetime1">
              <a:rPr lang="en-US"/>
              <a:pPr>
                <a:defRPr/>
              </a:pPr>
              <a:t>10/19/2017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3BC59DFA-0405-499D-B36E-B4163B119870}" type="slidenum">
              <a:rPr lang="en-US"/>
              <a:pPr>
                <a:defRPr/>
              </a:pPr>
              <a:t>‹#›</a:t>
            </a:fld>
            <a:endParaRPr lang="en-US"/>
          </a:p>
        </p:txBody>
      </p:sp>
    </p:spTree>
    <p:extLst>
      <p:ext uri="{BB962C8B-B14F-4D97-AF65-F5344CB8AC3E}">
        <p14:creationId xmlns:p14="http://schemas.microsoft.com/office/powerpoint/2010/main" val="33150966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24DFA84B-189B-4DDB-8A40-2DEFA038D27C}" type="datetime1">
              <a:rPr lang="en-US"/>
              <a:pPr>
                <a:defRPr/>
              </a:pPr>
              <a:t>10/19/2017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4DD31A7-150F-4FD3-A817-58B302642EBA}" type="slidenum">
              <a:rPr lang="en-US"/>
              <a:pPr>
                <a:defRPr/>
              </a:pPr>
              <a:t>‹#›</a:t>
            </a:fld>
            <a:endParaRPr lang="en-US"/>
          </a:p>
        </p:txBody>
      </p:sp>
    </p:spTree>
    <p:extLst>
      <p:ext uri="{BB962C8B-B14F-4D97-AF65-F5344CB8AC3E}">
        <p14:creationId xmlns:p14="http://schemas.microsoft.com/office/powerpoint/2010/main" val="507114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250825" y="1604597"/>
            <a:ext cx="8642350" cy="499110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7" name="Straight Connector 6"/>
          <p:cNvCxnSpPr/>
          <p:nvPr userDrawn="1"/>
        </p:nvCxnSpPr>
        <p:spPr>
          <a:xfrm>
            <a:off x="251520" y="1320800"/>
            <a:ext cx="8892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343414"/>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21C2E02-5021-4100-9090-77ED7B08A76F}" type="datetime1">
              <a:rPr lang="en-US"/>
              <a:pPr>
                <a:defRPr/>
              </a:pPr>
              <a:t>10/19/2017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BC26012-2BE8-49D7-BF3A-4808299307A5}" type="slidenum">
              <a:rPr lang="en-US"/>
              <a:pPr>
                <a:defRPr/>
              </a:pPr>
              <a:t>‹#›</a:t>
            </a:fld>
            <a:endParaRPr lang="en-US"/>
          </a:p>
        </p:txBody>
      </p:sp>
    </p:spTree>
    <p:extLst>
      <p:ext uri="{BB962C8B-B14F-4D97-AF65-F5344CB8AC3E}">
        <p14:creationId xmlns:p14="http://schemas.microsoft.com/office/powerpoint/2010/main" val="29159503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924ADB6-62BD-41F4-B927-CBAAF3238ED0}"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BE3CEF-7D2C-4D9D-B62E-06BEBBCF6D1B}" type="slidenum">
              <a:rPr lang="en-US"/>
              <a:pPr>
                <a:defRPr/>
              </a:pPr>
              <a:t>‹#›</a:t>
            </a:fld>
            <a:endParaRPr lang="en-US"/>
          </a:p>
        </p:txBody>
      </p:sp>
    </p:spTree>
    <p:extLst>
      <p:ext uri="{BB962C8B-B14F-4D97-AF65-F5344CB8AC3E}">
        <p14:creationId xmlns:p14="http://schemas.microsoft.com/office/powerpoint/2010/main" val="345439928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C88E7E5-A9A9-44C7-9BB3-9F6F678934F4}"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086A41-7C25-4DC2-94C3-AE1FBF398C30}" type="slidenum">
              <a:rPr lang="en-US"/>
              <a:pPr>
                <a:defRPr/>
              </a:pPr>
              <a:t>‹#›</a:t>
            </a:fld>
            <a:endParaRPr lang="en-US"/>
          </a:p>
        </p:txBody>
      </p:sp>
    </p:spTree>
    <p:extLst>
      <p:ext uri="{BB962C8B-B14F-4D97-AF65-F5344CB8AC3E}">
        <p14:creationId xmlns:p14="http://schemas.microsoft.com/office/powerpoint/2010/main" val="125375781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smtClean="0">
              <a:solidFill>
                <a:srgbClr val="0079C1"/>
              </a:solidFill>
            </a:endParaRPr>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smtClean="0">
              <a:solidFill>
                <a:srgbClr val="0079C1"/>
              </a:solidFill>
            </a:endParaRPr>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smtClean="0">
              <a:solidFill>
                <a:srgbClr val="0079C1"/>
              </a:solidFill>
            </a:endParaRPr>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smtClean="0">
              <a:solidFill>
                <a:srgbClr val="0079C1"/>
              </a:solidFill>
            </a:endParaRPr>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smtClean="0">
              <a:solidFill>
                <a:srgbClr val="0079C1"/>
              </a:solidFill>
            </a:endParaRPr>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altLang="en-US" sz="1000" dirty="0" smtClean="0">
                <a:solidFill>
                  <a:srgbClr val="000000"/>
                </a:solidFill>
              </a:rPr>
              <a:t>Place your chosen image here. The four corners must just cover the arrow tips. For covers, the three pictures should be the same size and in a straight line.   </a:t>
            </a:r>
            <a:endParaRPr lang="en-GB" altLang="en-US" dirty="0" smtClean="0"/>
          </a:p>
        </p:txBody>
      </p:sp>
      <p:pic>
        <p:nvPicPr>
          <p:cNvPr id="10" name="Picture 44"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43023" name="Rectangle 15"/>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195917566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14698B0-A4A5-4AFC-A0E4-D53A5E863A33}" type="datetime1">
              <a:rPr lang="en-US"/>
              <a:pPr>
                <a:defRPr/>
              </a:pPr>
              <a:t>10/19/2017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6E2771-448A-4061-B711-C861E3DAB890}" type="slidenum">
              <a:rPr lang="en-US"/>
              <a:pPr>
                <a:defRPr/>
              </a:pPr>
              <a:t>‹#›</a:t>
            </a:fld>
            <a:endParaRPr lang="en-US" dirty="0"/>
          </a:p>
        </p:txBody>
      </p:sp>
    </p:spTree>
    <p:extLst>
      <p:ext uri="{BB962C8B-B14F-4D97-AF65-F5344CB8AC3E}">
        <p14:creationId xmlns:p14="http://schemas.microsoft.com/office/powerpoint/2010/main" val="206322228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FFF868E-9AAA-414E-B9AA-35985B89A78A}" type="datetime1">
              <a:rPr lang="en-US"/>
              <a:pPr>
                <a:defRPr/>
              </a:pPr>
              <a:t>10/19/2017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0A36F-50A6-47C7-B1D7-35D8685BDE4C}" type="slidenum">
              <a:rPr lang="en-US"/>
              <a:pPr>
                <a:defRPr/>
              </a:pPr>
              <a:t>‹#›</a:t>
            </a:fld>
            <a:endParaRPr lang="en-US" dirty="0"/>
          </a:p>
        </p:txBody>
      </p:sp>
    </p:spTree>
    <p:extLst>
      <p:ext uri="{BB962C8B-B14F-4D97-AF65-F5344CB8AC3E}">
        <p14:creationId xmlns:p14="http://schemas.microsoft.com/office/powerpoint/2010/main" val="63150463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5DFD317-EC73-46D2-8AD7-CC26E077C788}" type="datetime1">
              <a:rPr lang="en-US"/>
              <a:pPr>
                <a:defRPr/>
              </a:pPr>
              <a:t>10/19/2017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B8210D-A0D9-4314-9476-941CE340E6CA}" type="slidenum">
              <a:rPr lang="en-US"/>
              <a:pPr>
                <a:defRPr/>
              </a:pPr>
              <a:t>‹#›</a:t>
            </a:fld>
            <a:endParaRPr lang="en-US" dirty="0"/>
          </a:p>
        </p:txBody>
      </p:sp>
    </p:spTree>
    <p:extLst>
      <p:ext uri="{BB962C8B-B14F-4D97-AF65-F5344CB8AC3E}">
        <p14:creationId xmlns:p14="http://schemas.microsoft.com/office/powerpoint/2010/main" val="83705165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F36B8C8-31CB-4BBE-A651-D892F4FF551D}" type="datetime1">
              <a:rPr lang="en-US"/>
              <a:pPr>
                <a:defRPr/>
              </a:pPr>
              <a:t>10/19/2017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549673-E577-4B78-A9D8-76B694D055FD}" type="slidenum">
              <a:rPr lang="en-US"/>
              <a:pPr>
                <a:defRPr/>
              </a:pPr>
              <a:t>‹#›</a:t>
            </a:fld>
            <a:endParaRPr lang="en-US" dirty="0"/>
          </a:p>
        </p:txBody>
      </p:sp>
    </p:spTree>
    <p:extLst>
      <p:ext uri="{BB962C8B-B14F-4D97-AF65-F5344CB8AC3E}">
        <p14:creationId xmlns:p14="http://schemas.microsoft.com/office/powerpoint/2010/main" val="246215175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A4DE75D-EFCD-4720-804E-DDA5D150928F}" type="datetime1">
              <a:rPr lang="en-US"/>
              <a:pPr>
                <a:defRPr/>
              </a:pPr>
              <a:t>10/19/2017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9D4DF3-D38B-48EC-9B34-55104F7A41D3}" type="slidenum">
              <a:rPr lang="en-US"/>
              <a:pPr>
                <a:defRPr/>
              </a:pPr>
              <a:t>‹#›</a:t>
            </a:fld>
            <a:endParaRPr lang="en-US" dirty="0"/>
          </a:p>
        </p:txBody>
      </p:sp>
    </p:spTree>
    <p:extLst>
      <p:ext uri="{BB962C8B-B14F-4D97-AF65-F5344CB8AC3E}">
        <p14:creationId xmlns:p14="http://schemas.microsoft.com/office/powerpoint/2010/main" val="389008650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47F3727-15A0-4356-8ADE-6F14F5F7B22C}" type="datetime1">
              <a:rPr lang="en-US"/>
              <a:pPr>
                <a:defRPr/>
              </a:pPr>
              <a:t>10/19/2017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DAEF26-83E5-484E-85D6-4403249A3598}" type="slidenum">
              <a:rPr lang="en-US"/>
              <a:pPr>
                <a:defRPr/>
              </a:pPr>
              <a:t>‹#›</a:t>
            </a:fld>
            <a:endParaRPr lang="en-US" dirty="0"/>
          </a:p>
        </p:txBody>
      </p:sp>
    </p:spTree>
    <p:extLst>
      <p:ext uri="{BB962C8B-B14F-4D97-AF65-F5344CB8AC3E}">
        <p14:creationId xmlns:p14="http://schemas.microsoft.com/office/powerpoint/2010/main" val="3270747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cs typeface="Arial" pitchFamily="34" charset="0"/>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cs typeface="Arial" pitchFamily="34" charset="0"/>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cs typeface="Arial" pitchFamily="34" charset="0"/>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cs typeface="Arial" pitchFamily="34" charset="0"/>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cs typeface="Arial" pitchFamily="34" charset="0"/>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dirty="0" smtClean="0">
                <a:solidFill>
                  <a:srgbClr val="000000"/>
                </a:solidFill>
                <a:cs typeface="Arial" pitchFamily="34" charset="0"/>
              </a:rPr>
              <a:t>Place your chosen image here. The four corners must just cover the arrow tips. For covers, the three pictures should be the same size and in a straight line.   </a:t>
            </a:r>
            <a:endParaRPr lang="en-GB" dirty="0" smtClean="0">
              <a:cs typeface="Arial" pitchFamily="34" charset="0"/>
            </a:endParaRPr>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32124118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5A87B8-BC75-4B5F-9993-7A8093D4A362}" type="datetime1">
              <a:rPr lang="en-US"/>
              <a:pPr>
                <a:defRPr/>
              </a:pPr>
              <a:t>10/19/2017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D03905-A82D-44D9-B993-C2195247064B}" type="slidenum">
              <a:rPr lang="en-US"/>
              <a:pPr>
                <a:defRPr/>
              </a:pPr>
              <a:t>‹#›</a:t>
            </a:fld>
            <a:endParaRPr lang="en-US" dirty="0"/>
          </a:p>
        </p:txBody>
      </p:sp>
    </p:spTree>
    <p:extLst>
      <p:ext uri="{BB962C8B-B14F-4D97-AF65-F5344CB8AC3E}">
        <p14:creationId xmlns:p14="http://schemas.microsoft.com/office/powerpoint/2010/main" val="426385728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0F2184E-F76E-4F27-B74A-B1AD3CEE9FF7}" type="datetime1">
              <a:rPr lang="en-US"/>
              <a:pPr>
                <a:defRPr/>
              </a:pPr>
              <a:t>10/19/2017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694ADC-88BB-4964-B76D-2BC24F5F0BB9}" type="slidenum">
              <a:rPr lang="en-US"/>
              <a:pPr>
                <a:defRPr/>
              </a:pPr>
              <a:t>‹#›</a:t>
            </a:fld>
            <a:endParaRPr lang="en-US" dirty="0"/>
          </a:p>
        </p:txBody>
      </p:sp>
    </p:spTree>
    <p:extLst>
      <p:ext uri="{BB962C8B-B14F-4D97-AF65-F5344CB8AC3E}">
        <p14:creationId xmlns:p14="http://schemas.microsoft.com/office/powerpoint/2010/main" val="205945299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6D13ED0-A42D-48D5-A23E-87F533C81123}" type="datetime1">
              <a:rPr lang="en-US"/>
              <a:pPr>
                <a:defRPr/>
              </a:pPr>
              <a:t>10/19/2017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AAEB50-41E2-4DC8-A473-BACAD56A0E32}" type="slidenum">
              <a:rPr lang="en-US"/>
              <a:pPr>
                <a:defRPr/>
              </a:pPr>
              <a:t>‹#›</a:t>
            </a:fld>
            <a:endParaRPr lang="en-US" dirty="0"/>
          </a:p>
        </p:txBody>
      </p:sp>
    </p:spTree>
    <p:extLst>
      <p:ext uri="{BB962C8B-B14F-4D97-AF65-F5344CB8AC3E}">
        <p14:creationId xmlns:p14="http://schemas.microsoft.com/office/powerpoint/2010/main" val="62448878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85C7DFD-6EFB-4388-AC27-28CEA16E76A1}" type="datetime1">
              <a:rPr lang="en-US"/>
              <a:pPr>
                <a:defRPr/>
              </a:pPr>
              <a:t>10/19/2017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894DA-5355-4703-A7A3-6B56077824B2}" type="slidenum">
              <a:rPr lang="en-US"/>
              <a:pPr>
                <a:defRPr/>
              </a:pPr>
              <a:t>‹#›</a:t>
            </a:fld>
            <a:endParaRPr lang="en-US" dirty="0"/>
          </a:p>
        </p:txBody>
      </p:sp>
    </p:spTree>
    <p:extLst>
      <p:ext uri="{BB962C8B-B14F-4D97-AF65-F5344CB8AC3E}">
        <p14:creationId xmlns:p14="http://schemas.microsoft.com/office/powerpoint/2010/main" val="354019952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smtClean="0">
              <a:solidFill>
                <a:srgbClr val="0079C1"/>
              </a:solidFill>
            </a:endParaRPr>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smtClean="0">
              <a:solidFill>
                <a:srgbClr val="0079C1"/>
              </a:solidFill>
            </a:endParaRPr>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smtClean="0">
              <a:solidFill>
                <a:srgbClr val="0079C1"/>
              </a:solidFill>
            </a:endParaRPr>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smtClean="0">
              <a:solidFill>
                <a:srgbClr val="0079C1"/>
              </a:solidFill>
            </a:endParaRPr>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800" b="1" smtClean="0">
              <a:solidFill>
                <a:srgbClr val="0079C1"/>
              </a:solidFill>
            </a:endParaRPr>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altLang="en-US" sz="1000" dirty="0" smtClean="0">
                <a:solidFill>
                  <a:srgbClr val="000000"/>
                </a:solidFill>
              </a:rPr>
              <a:t>Place your chosen image here. The four corners must just cover the arrow tips. For covers, the three pictures should be the same size and in a straight line.   </a:t>
            </a:r>
            <a:endParaRPr lang="en-GB" altLang="en-US" dirty="0" smtClean="0"/>
          </a:p>
        </p:txBody>
      </p:sp>
      <p:pic>
        <p:nvPicPr>
          <p:cNvPr id="10" name="Picture 44"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43023" name="Rectangle 15"/>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264187262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14698B0-A4A5-4AFC-A0E4-D53A5E863A33}"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6E2771-448A-4061-B711-C861E3DAB8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848219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FFF868E-9AAA-414E-B9AA-35985B89A78A}"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70A36F-50A6-47C7-B1D7-35D8685BDE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37558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5DFD317-EC73-46D2-8AD7-CC26E077C788}"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B8210D-A0D9-4314-9476-941CE340E6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242353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F36B8C8-31CB-4BBE-A651-D892F4FF551D}" type="datetime1">
              <a:rPr lang="en-US">
                <a:solidFill>
                  <a:srgbClr val="000000"/>
                </a:solidFill>
              </a:rPr>
              <a:pPr>
                <a:defRPr/>
              </a:pPr>
              <a:t>10/19/2017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549673-E577-4B78-A9D8-76B694D055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380278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A4DE75D-EFCD-4720-804E-DDA5D150928F}" type="datetime1">
              <a:rPr lang="en-US">
                <a:solidFill>
                  <a:srgbClr val="000000"/>
                </a:solidFill>
              </a:rPr>
              <a:pPr>
                <a:defRPr/>
              </a:pPr>
              <a:t>10/19/2017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9D4DF3-D38B-48EC-9B34-55104F7A41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14898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DD8F3DC5-F8A5-449D-B222-0B9B2C2AB82D}"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916FC855-4F0D-4D36-950C-F91AD452F1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649705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47F3727-15A0-4356-8ADE-6F14F5F7B22C}" type="datetime1">
              <a:rPr lang="en-US">
                <a:solidFill>
                  <a:srgbClr val="000000"/>
                </a:solidFill>
              </a:rPr>
              <a:pPr>
                <a:defRPr/>
              </a:pPr>
              <a:t>10/19/2017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ADAEF26-83E5-484E-85D6-4403249A35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897493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5A87B8-BC75-4B5F-9993-7A8093D4A362}"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D03905-A82D-44D9-B993-C219524706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000975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0F2184E-F76E-4F27-B74A-B1AD3CEE9FF7}"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694ADC-88BB-4964-B76D-2BC24F5F0BB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031630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6D13ED0-A42D-48D5-A23E-87F533C81123}"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AAEB50-41E2-4DC8-A473-BACAD56A0E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988090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85C7DFD-6EFB-4388-AC27-28CEA16E76A1}"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894DA-5355-4703-A7A3-6B56077824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6758330"/>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4221832"/>
            <a:ext cx="9144000" cy="129540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US" noProof="0" smtClean="0"/>
              <a:t>Click to edit Master title style</a:t>
            </a:r>
            <a:endParaRPr lang="en-GB" noProof="0" dirty="0" smtClean="0"/>
          </a:p>
        </p:txBody>
      </p:sp>
      <p:sp>
        <p:nvSpPr>
          <p:cNvPr id="16390" name="Rectangle 6"/>
          <p:cNvSpPr>
            <a:spLocks noGrp="1" noChangeArrowheads="1"/>
          </p:cNvSpPr>
          <p:nvPr>
            <p:ph type="subTitle" sz="quarter" idx="1"/>
          </p:nvPr>
        </p:nvSpPr>
        <p:spPr>
          <a:xfrm>
            <a:off x="0" y="5013176"/>
            <a:ext cx="9144000" cy="1275432"/>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US" noProof="0" smtClean="0"/>
              <a:t>Click to edit Master subtitle style</a:t>
            </a:r>
            <a:endParaRPr lang="en-GB" noProof="0" dirty="0" smtClean="0"/>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1731236196"/>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2493392"/>
            <a:ext cx="7772400" cy="893763"/>
          </a:xfrm>
        </p:spPr>
        <p:txBody>
          <a:bodyPr/>
          <a:lstStyle>
            <a:lvl1pPr algn="ctr">
              <a:defRPr sz="3600">
                <a:solidFill>
                  <a:srgbClr val="68AEE0"/>
                </a:solidFill>
              </a:defRPr>
            </a:lvl1pPr>
          </a:lstStyle>
          <a:p>
            <a:pPr lvl="0"/>
            <a:r>
              <a:rPr lang="en-US" noProof="0" smtClean="0"/>
              <a:t>Click to edit Master title style</a:t>
            </a:r>
            <a:endParaRPr lang="en-GB" noProof="0" dirty="0" smtClean="0"/>
          </a:p>
        </p:txBody>
      </p:sp>
      <p:sp>
        <p:nvSpPr>
          <p:cNvPr id="102407" name="Rectangle 7"/>
          <p:cNvSpPr>
            <a:spLocks noGrp="1" noChangeArrowheads="1"/>
          </p:cNvSpPr>
          <p:nvPr>
            <p:ph type="subTitle" sz="quarter" idx="1"/>
          </p:nvPr>
        </p:nvSpPr>
        <p:spPr>
          <a:xfrm>
            <a:off x="1411560" y="3356992"/>
            <a:ext cx="6400800" cy="792163"/>
          </a:xfrm>
        </p:spPr>
        <p:txBody>
          <a:bodyPr/>
          <a:lstStyle>
            <a:lvl1pPr marL="0" indent="0" algn="ctr">
              <a:buFontTx/>
              <a:buNone/>
              <a:defRPr/>
            </a:lvl1pPr>
          </a:lstStyle>
          <a:p>
            <a:pPr lvl="0"/>
            <a:r>
              <a:rPr lang="en-US" noProof="0" smtClean="0"/>
              <a:t>Click to edit Master subtitle style</a:t>
            </a:r>
            <a:endParaRPr lang="en-GB" noProof="0" dirty="0" smtClean="0"/>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92144831"/>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56480"/>
            <a:ext cx="8688388" cy="965200"/>
          </a:xfrm>
        </p:spPr>
        <p:txBody>
          <a:bodyPr/>
          <a:lstStyle>
            <a:lvl1pPr algn="l">
              <a:defRPr sz="3000">
                <a:solidFill>
                  <a:srgbClr val="1D3E6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228600" y="908720"/>
            <a:ext cx="8686800"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696806004"/>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6180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Freeform 33"/>
          <p:cNvSpPr>
            <a:spLocks/>
          </p:cNvSpPr>
          <p:nvPr/>
        </p:nvSpPr>
        <p:spPr bwMode="auto">
          <a:xfrm>
            <a:off x="0" y="0"/>
            <a:ext cx="9159875" cy="2399535"/>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79C1"/>
              </a:solidFill>
            </a:endParaRPr>
          </a:p>
        </p:txBody>
      </p:sp>
      <p:sp>
        <p:nvSpPr>
          <p:cNvPr id="5" name="Line 36"/>
          <p:cNvSpPr>
            <a:spLocks noChangeShapeType="1"/>
          </p:cNvSpPr>
          <p:nvPr/>
        </p:nvSpPr>
        <p:spPr bwMode="auto">
          <a:xfrm flipH="1" flipV="1">
            <a:off x="685800" y="2971673"/>
            <a:ext cx="457200" cy="342517"/>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79C1"/>
              </a:solidFill>
            </a:endParaRPr>
          </a:p>
        </p:txBody>
      </p:sp>
      <p:sp>
        <p:nvSpPr>
          <p:cNvPr id="6" name="Line 39"/>
          <p:cNvSpPr>
            <a:spLocks noChangeShapeType="1"/>
          </p:cNvSpPr>
          <p:nvPr/>
        </p:nvSpPr>
        <p:spPr bwMode="auto">
          <a:xfrm>
            <a:off x="2400300" y="4343656"/>
            <a:ext cx="457200" cy="34251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79C1"/>
              </a:solidFill>
            </a:endParaRPr>
          </a:p>
        </p:txBody>
      </p:sp>
      <p:sp>
        <p:nvSpPr>
          <p:cNvPr id="7" name="Line 40"/>
          <p:cNvSpPr>
            <a:spLocks noChangeShapeType="1"/>
          </p:cNvSpPr>
          <p:nvPr/>
        </p:nvSpPr>
        <p:spPr bwMode="auto">
          <a:xfrm flipH="1">
            <a:off x="685800" y="4343656"/>
            <a:ext cx="457200" cy="34251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79C1"/>
              </a:solidFill>
            </a:endParaRPr>
          </a:p>
        </p:txBody>
      </p:sp>
      <p:sp>
        <p:nvSpPr>
          <p:cNvPr id="8" name="Line 41"/>
          <p:cNvSpPr>
            <a:spLocks noChangeShapeType="1"/>
          </p:cNvSpPr>
          <p:nvPr/>
        </p:nvSpPr>
        <p:spPr bwMode="auto">
          <a:xfrm flipV="1">
            <a:off x="2400300" y="2971673"/>
            <a:ext cx="457200" cy="342517"/>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79C1"/>
              </a:solidFill>
            </a:endParaRPr>
          </a:p>
        </p:txBody>
      </p:sp>
      <p:sp>
        <p:nvSpPr>
          <p:cNvPr id="9" name="Text Box 7"/>
          <p:cNvSpPr txBox="1">
            <a:spLocks noChangeArrowheads="1"/>
          </p:cNvSpPr>
          <p:nvPr/>
        </p:nvSpPr>
        <p:spPr bwMode="auto">
          <a:xfrm>
            <a:off x="1028701" y="3216602"/>
            <a:ext cx="1439863" cy="12529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fontAlgn="base" hangingPunct="1">
              <a:spcBef>
                <a:spcPct val="0"/>
              </a:spcBef>
              <a:spcAft>
                <a:spcPct val="0"/>
              </a:spcAft>
              <a:defRPr/>
            </a:pPr>
            <a:r>
              <a:rPr lang="en-GB" altLang="en-US" sz="1000" smtClean="0"/>
              <a:t>Place your chosen image here. The four corners must just cover the arrow tips. For covers, the three pictures should be the same size and in a straight line.   </a:t>
            </a:r>
            <a:endParaRPr lang="en-GB" altLang="en-US" smtClean="0"/>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518"/>
            <a:ext cx="1830388" cy="3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337798"/>
            <a:ext cx="8043863" cy="5232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smtClean="0"/>
              <a:t>Click to edit Master title style</a:t>
            </a:r>
          </a:p>
        </p:txBody>
      </p:sp>
      <p:sp>
        <p:nvSpPr>
          <p:cNvPr id="43023" name="Rectangle 15"/>
          <p:cNvSpPr>
            <a:spLocks noGrp="1" noChangeArrowheads="1"/>
          </p:cNvSpPr>
          <p:nvPr>
            <p:ph type="subTitle" sz="quarter" idx="1"/>
          </p:nvPr>
        </p:nvSpPr>
        <p:spPr>
          <a:xfrm>
            <a:off x="571501" y="5164142"/>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2671625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A3A8C1BA-8774-4BFA-9C0B-9E45C06B3AB3}"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A024FFEE-A631-4AFE-8C3A-65CB5284EB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202006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4E8A0BE-A0A7-4E0E-97FE-3ECCD09A471B}" type="datetime1">
              <a:rPr lang="en-US" altLang="en-US"/>
              <a:pPr>
                <a:defRPr/>
              </a:pPr>
              <a:t>10/19/2017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DDAFD6-7DA4-4113-A60D-D48CC01B31E1}" type="slidenum">
              <a:rPr lang="en-US" altLang="en-US"/>
              <a:pPr>
                <a:defRPr/>
              </a:pPr>
              <a:t>‹#›</a:t>
            </a:fld>
            <a:endParaRPr lang="en-US" altLang="en-US"/>
          </a:p>
        </p:txBody>
      </p:sp>
    </p:spTree>
    <p:extLst>
      <p:ext uri="{BB962C8B-B14F-4D97-AF65-F5344CB8AC3E}">
        <p14:creationId xmlns:p14="http://schemas.microsoft.com/office/powerpoint/2010/main" val="150455700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23439"/>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D091409-EA70-42C0-9629-BC79FB8B2902}" type="datetime1">
              <a:rPr lang="en-US" altLang="en-US"/>
              <a:pPr>
                <a:defRPr/>
              </a:pPr>
              <a:t>10/19/2017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E94C49-C2E8-47C2-87A3-EDB11CB7D4CC}" type="slidenum">
              <a:rPr lang="en-US" altLang="en-US"/>
              <a:pPr>
                <a:defRPr/>
              </a:pPr>
              <a:t>‹#›</a:t>
            </a:fld>
            <a:endParaRPr lang="en-US" altLang="en-US"/>
          </a:p>
        </p:txBody>
      </p:sp>
    </p:spTree>
    <p:extLst>
      <p:ext uri="{BB962C8B-B14F-4D97-AF65-F5344CB8AC3E}">
        <p14:creationId xmlns:p14="http://schemas.microsoft.com/office/powerpoint/2010/main" val="346226191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6" y="1485902"/>
            <a:ext cx="3968749" cy="4648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6" y="1485902"/>
            <a:ext cx="3968749" cy="4648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44CE4EF-06F0-4BD3-81D2-A16FAF110883}" type="datetime1">
              <a:rPr lang="en-US" altLang="en-US"/>
              <a:pPr>
                <a:defRPr/>
              </a:pPr>
              <a:t>10/19/2017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E66AF81-1042-4606-9485-8E69DD7C17D8}" type="slidenum">
              <a:rPr lang="en-US" altLang="en-US"/>
              <a:pPr>
                <a:defRPr/>
              </a:pPr>
              <a:t>‹#›</a:t>
            </a:fld>
            <a:endParaRPr lang="en-US" altLang="en-US"/>
          </a:p>
        </p:txBody>
      </p:sp>
    </p:spTree>
    <p:extLst>
      <p:ext uri="{BB962C8B-B14F-4D97-AF65-F5344CB8AC3E}">
        <p14:creationId xmlns:p14="http://schemas.microsoft.com/office/powerpoint/2010/main" val="223870480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4420"/>
            <a:ext cx="8229600" cy="52322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4" y="1535116"/>
            <a:ext cx="4040188" cy="6397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4"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6"/>
            <a:ext cx="4041775" cy="6397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4E353F32-1C77-4345-9552-0E89E0EFF5F1}" type="datetime1">
              <a:rPr lang="en-US" altLang="en-US"/>
              <a:pPr>
                <a:defRPr/>
              </a:pPr>
              <a:t>10/19/2017</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DC00297-C6F5-4B01-B9A7-6DDE580F0384}" type="slidenum">
              <a:rPr lang="en-US" altLang="en-US"/>
              <a:pPr>
                <a:defRPr/>
              </a:pPr>
              <a:t>‹#›</a:t>
            </a:fld>
            <a:endParaRPr lang="en-US" altLang="en-US"/>
          </a:p>
        </p:txBody>
      </p:sp>
    </p:spTree>
    <p:extLst>
      <p:ext uri="{BB962C8B-B14F-4D97-AF65-F5344CB8AC3E}">
        <p14:creationId xmlns:p14="http://schemas.microsoft.com/office/powerpoint/2010/main" val="270200760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C3955007-FE66-40E8-8CD4-E7662685821D}" type="datetime1">
              <a:rPr lang="en-US" altLang="en-US"/>
              <a:pPr>
                <a:defRPr/>
              </a:pPr>
              <a:t>10/19/2017</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67B504F-02ED-4EAA-BF3F-92D2CE56D1FD}" type="slidenum">
              <a:rPr lang="en-US" altLang="en-US"/>
              <a:pPr>
                <a:defRPr/>
              </a:pPr>
              <a:t>‹#›</a:t>
            </a:fld>
            <a:endParaRPr lang="en-US" altLang="en-US"/>
          </a:p>
        </p:txBody>
      </p:sp>
    </p:spTree>
    <p:extLst>
      <p:ext uri="{BB962C8B-B14F-4D97-AF65-F5344CB8AC3E}">
        <p14:creationId xmlns:p14="http://schemas.microsoft.com/office/powerpoint/2010/main" val="197860294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286238-57F1-43B9-B6F3-9BEB8563D55C}" type="datetime1">
              <a:rPr lang="en-US" altLang="en-US"/>
              <a:pPr>
                <a:defRPr/>
              </a:pPr>
              <a:t>10/19/2017</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81D220E-83EB-4836-ADB2-CB94B299833C}" type="slidenum">
              <a:rPr lang="en-US" altLang="en-US"/>
              <a:pPr>
                <a:defRPr/>
              </a:pPr>
              <a:t>‹#›</a:t>
            </a:fld>
            <a:endParaRPr lang="en-US" altLang="en-US"/>
          </a:p>
        </p:txBody>
      </p:sp>
    </p:spTree>
    <p:extLst>
      <p:ext uri="{BB962C8B-B14F-4D97-AF65-F5344CB8AC3E}">
        <p14:creationId xmlns:p14="http://schemas.microsoft.com/office/powerpoint/2010/main" val="2845554566"/>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727216"/>
            <a:ext cx="3008313" cy="707886"/>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2" y="273054"/>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9" y="143511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551F122-6D1E-42D6-A626-F23BA9514C0B}" type="datetime1">
              <a:rPr lang="en-US" altLang="en-US"/>
              <a:pPr>
                <a:defRPr/>
              </a:pPr>
              <a:t>10/19/2017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98D4E53-2CDF-449D-9D2E-C5A3602AE954}" type="slidenum">
              <a:rPr lang="en-US" altLang="en-US"/>
              <a:pPr>
                <a:defRPr/>
              </a:pPr>
              <a:t>‹#›</a:t>
            </a:fld>
            <a:endParaRPr lang="en-US" altLang="en-US"/>
          </a:p>
        </p:txBody>
      </p:sp>
    </p:spTree>
    <p:extLst>
      <p:ext uri="{BB962C8B-B14F-4D97-AF65-F5344CB8AC3E}">
        <p14:creationId xmlns:p14="http://schemas.microsoft.com/office/powerpoint/2010/main" val="284952719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967231"/>
            <a:ext cx="5486400" cy="40011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7"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33C354-CC72-4839-A0D2-782363E72FBE}" type="datetime1">
              <a:rPr lang="en-US" altLang="en-US"/>
              <a:pPr>
                <a:defRPr/>
              </a:pPr>
              <a:t>10/19/2017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172DAD6-60F9-4347-9700-D7028BA88086}" type="slidenum">
              <a:rPr lang="en-US" altLang="en-US"/>
              <a:pPr>
                <a:defRPr/>
              </a:pPr>
              <a:t>‹#›</a:t>
            </a:fld>
            <a:endParaRPr lang="en-US" altLang="en-US"/>
          </a:p>
        </p:txBody>
      </p:sp>
    </p:spTree>
    <p:extLst>
      <p:ext uri="{BB962C8B-B14F-4D97-AF65-F5344CB8AC3E}">
        <p14:creationId xmlns:p14="http://schemas.microsoft.com/office/powerpoint/2010/main" val="18185112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072427D-309B-4B31-8B46-FADC9F7CD92A}" type="datetime1">
              <a:rPr lang="en-US" altLang="en-US"/>
              <a:pPr>
                <a:defRPr/>
              </a:pPr>
              <a:t>10/19/2017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143FE6C-6CD5-42C0-BD0A-94A1D3F3E532}" type="slidenum">
              <a:rPr lang="en-US" altLang="en-US"/>
              <a:pPr>
                <a:defRPr/>
              </a:pPr>
              <a:t>‹#›</a:t>
            </a:fld>
            <a:endParaRPr lang="en-US" altLang="en-US"/>
          </a:p>
        </p:txBody>
      </p:sp>
    </p:spTree>
    <p:extLst>
      <p:ext uri="{BB962C8B-B14F-4D97-AF65-F5344CB8AC3E}">
        <p14:creationId xmlns:p14="http://schemas.microsoft.com/office/powerpoint/2010/main" val="243094061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7" y="762008"/>
            <a:ext cx="615553"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6" y="762008"/>
            <a:ext cx="5918201"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121BF6B-9E8F-4A02-82D6-130C03600312}" type="datetime1">
              <a:rPr lang="en-US" altLang="en-US"/>
              <a:pPr>
                <a:defRPr/>
              </a:pPr>
              <a:t>10/19/2017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BADBFA-9A82-462E-8820-E7724DA4602C}" type="slidenum">
              <a:rPr lang="en-US" altLang="en-US"/>
              <a:pPr>
                <a:defRPr/>
              </a:pPr>
              <a:t>‹#›</a:t>
            </a:fld>
            <a:endParaRPr lang="en-US" altLang="en-US"/>
          </a:p>
        </p:txBody>
      </p:sp>
    </p:spTree>
    <p:extLst>
      <p:ext uri="{BB962C8B-B14F-4D97-AF65-F5344CB8AC3E}">
        <p14:creationId xmlns:p14="http://schemas.microsoft.com/office/powerpoint/2010/main" val="1599902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711DD0AB-2B3C-4372-BD4D-84A66C438771}"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375499F1-76AB-447D-9AC9-F9F12C51AA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757182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33" y="757895"/>
            <a:ext cx="8093075" cy="52322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6" y="1485902"/>
            <a:ext cx="3968749" cy="4648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14876" y="1485902"/>
            <a:ext cx="3968749" cy="4648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1BA33CC9-A40C-4FB5-9F68-1A83EF18DDB2}" type="datetime1">
              <a:rPr lang="en-US" altLang="en-US"/>
              <a:pPr>
                <a:defRPr/>
              </a:pPr>
              <a:t>10/19/2017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3A120EB-1F29-4C9A-B241-FD75B0815A7A}" type="slidenum">
              <a:rPr lang="en-US" altLang="en-US"/>
              <a:pPr>
                <a:defRPr/>
              </a:pPr>
              <a:t>‹#›</a:t>
            </a:fld>
            <a:endParaRPr lang="en-US" altLang="en-US"/>
          </a:p>
        </p:txBody>
      </p:sp>
    </p:spTree>
    <p:extLst>
      <p:ext uri="{BB962C8B-B14F-4D97-AF65-F5344CB8AC3E}">
        <p14:creationId xmlns:p14="http://schemas.microsoft.com/office/powerpoint/2010/main" val="49227949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3041" name="Freeform 33"/>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
        <p:nvSpPr>
          <p:cNvPr id="43044"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43047"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43048"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43049"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p>
            <a:r>
              <a:rPr lang="en-GB" sz="1000">
                <a:solidFill>
                  <a:srgbClr val="000000"/>
                </a:solidFill>
              </a:rPr>
              <a:t>Place your chosen image here. The four corners must just cover the arrow tips. For covers, the three pictures should be the same size and in a straight line.   </a:t>
            </a:r>
            <a:endParaRPr lang="en-GB">
              <a:solidFill>
                <a:srgbClr val="000000"/>
              </a:solidFill>
            </a:endParaRPr>
          </a:p>
        </p:txBody>
      </p:sp>
      <p:pic>
        <p:nvPicPr>
          <p:cNvPr id="43052"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64065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800D17B-9714-4CED-AAAB-D1A7ADB00ACA}" type="datetimeFigureOut">
              <a:rPr lang="en-GB" smtClean="0">
                <a:solidFill>
                  <a:srgbClr val="000000"/>
                </a:solidFill>
              </a:rPr>
              <a:pPr/>
              <a:t>19/10/2017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451ADD-BAA1-4FE5-B72B-5C9E481CB204}"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1438142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800D17B-9714-4CED-AAAB-D1A7ADB00ACA}" type="datetimeFigureOut">
              <a:rPr lang="en-GB" smtClean="0">
                <a:solidFill>
                  <a:srgbClr val="000000"/>
                </a:solidFill>
              </a:rPr>
              <a:pPr/>
              <a:t>19/10/2017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451ADD-BAA1-4FE5-B72B-5C9E481CB204}"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0767371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7800D17B-9714-4CED-AAAB-D1A7ADB00ACA}" type="datetimeFigureOut">
              <a:rPr lang="en-GB" smtClean="0">
                <a:solidFill>
                  <a:srgbClr val="000000"/>
                </a:solidFill>
              </a:rPr>
              <a:pPr/>
              <a:t>19/10/2017</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E451ADD-BAA1-4FE5-B72B-5C9E481CB204}"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622506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7800D17B-9714-4CED-AAAB-D1A7ADB00ACA}" type="datetimeFigureOut">
              <a:rPr lang="en-GB" smtClean="0">
                <a:solidFill>
                  <a:srgbClr val="000000"/>
                </a:solidFill>
              </a:rPr>
              <a:pPr/>
              <a:t>19/10/2017</a:t>
            </a:fld>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51ADD-BAA1-4FE5-B72B-5C9E481CB204}"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9283805"/>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7800D17B-9714-4CED-AAAB-D1A7ADB00ACA}" type="datetimeFigureOut">
              <a:rPr lang="en-GB" smtClean="0">
                <a:solidFill>
                  <a:srgbClr val="000000"/>
                </a:solidFill>
              </a:rPr>
              <a:pPr/>
              <a:t>19/10/2017</a:t>
            </a:fld>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E451ADD-BAA1-4FE5-B72B-5C9E481CB204}"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7642726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800D17B-9714-4CED-AAAB-D1A7ADB00ACA}" type="datetimeFigureOut">
              <a:rPr lang="en-GB" smtClean="0">
                <a:solidFill>
                  <a:srgbClr val="000000"/>
                </a:solidFill>
              </a:rPr>
              <a:pPr/>
              <a:t>19/10/2017</a:t>
            </a:fld>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451ADD-BAA1-4FE5-B72B-5C9E481CB204}"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0000890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800D17B-9714-4CED-AAAB-D1A7ADB00ACA}" type="datetimeFigureOut">
              <a:rPr lang="en-GB" smtClean="0">
                <a:solidFill>
                  <a:srgbClr val="000000"/>
                </a:solidFill>
              </a:rPr>
              <a:pPr/>
              <a:t>19/10/2017</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E451ADD-BAA1-4FE5-B72B-5C9E481CB204}"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6068222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800D17B-9714-4CED-AAAB-D1A7ADB00ACA}" type="datetimeFigureOut">
              <a:rPr lang="en-GB" smtClean="0">
                <a:solidFill>
                  <a:srgbClr val="000000"/>
                </a:solidFill>
              </a:rPr>
              <a:pPr/>
              <a:t>19/10/2017</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E451ADD-BAA1-4FE5-B72B-5C9E481CB204}"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1133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4"/>
          <p:cNvSpPr>
            <a:spLocks noGrp="1"/>
          </p:cNvSpPr>
          <p:nvPr>
            <p:ph type="dt" sz="half" idx="10"/>
          </p:nvPr>
        </p:nvSpPr>
        <p:spPr/>
        <p:txBody>
          <a:bodyPr/>
          <a:lstStyle>
            <a:lvl1pPr>
              <a:defRPr/>
            </a:lvl1pPr>
          </a:lstStyle>
          <a:p>
            <a:pPr>
              <a:defRPr/>
            </a:pPr>
            <a:fld id="{3C3A7E4E-E58F-446B-8133-9DF6D8778940}" type="datetime1">
              <a:rPr lang="en-US"/>
              <a:pPr>
                <a:defRPr/>
              </a:pPr>
              <a:t>10/19/2017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8C9FFA7-4916-4FDC-9102-FAF49AD6775C}" type="slidenum">
              <a:rPr lang="en-US"/>
              <a:pPr>
                <a:defRPr/>
              </a:pPr>
              <a:t>‹#›</a:t>
            </a:fld>
            <a:endParaRPr lang="en-US"/>
          </a:p>
        </p:txBody>
      </p:sp>
    </p:spTree>
    <p:extLst>
      <p:ext uri="{BB962C8B-B14F-4D97-AF65-F5344CB8AC3E}">
        <p14:creationId xmlns:p14="http://schemas.microsoft.com/office/powerpoint/2010/main" val="3966673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AD7AD7AD-D9C9-444B-9CF4-015E1F4498C2}" type="datetime1">
              <a:rPr lang="en-US">
                <a:solidFill>
                  <a:srgbClr val="000000"/>
                </a:solidFill>
              </a:rPr>
              <a:pPr>
                <a:defRPr/>
              </a:pPr>
              <a:t>10/19/2017</a:t>
            </a:fld>
            <a:endParaRPr lang="en-US" dirty="0">
              <a:solidFill>
                <a:srgbClr val="000000"/>
              </a:solidFill>
            </a:endParaRPr>
          </a:p>
        </p:txBody>
      </p:sp>
      <p:sp>
        <p:nvSpPr>
          <p:cNvPr id="8"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3A8BBBE7-7F2D-4BF1-805B-5E477B0909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632510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800D17B-9714-4CED-AAAB-D1A7ADB00ACA}" type="datetimeFigureOut">
              <a:rPr lang="en-GB" smtClean="0">
                <a:solidFill>
                  <a:srgbClr val="000000"/>
                </a:solidFill>
              </a:rPr>
              <a:pPr/>
              <a:t>19/10/2017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451ADD-BAA1-4FE5-B72B-5C9E481CB204}"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5199909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800D17B-9714-4CED-AAAB-D1A7ADB00ACA}" type="datetimeFigureOut">
              <a:rPr lang="en-GB" smtClean="0">
                <a:solidFill>
                  <a:srgbClr val="000000"/>
                </a:solidFill>
              </a:rPr>
              <a:pPr/>
              <a:t>19/10/2017</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451ADD-BAA1-4FE5-B72B-5C9E481CB204}"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9804418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800D17B-9714-4CED-AAAB-D1A7ADB00ACA}" type="datetimeFigureOut">
              <a:rPr lang="en-GB" smtClean="0">
                <a:solidFill>
                  <a:srgbClr val="000000"/>
                </a:solidFill>
              </a:rPr>
              <a:pPr/>
              <a:t>19/10/2017</a:t>
            </a:fld>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781800" y="6381750"/>
            <a:ext cx="2133600" cy="361950"/>
          </a:xfrm>
        </p:spPr>
        <p:txBody>
          <a:bodyPr/>
          <a:lstStyle>
            <a:lvl1pPr>
              <a:defRPr/>
            </a:lvl1pPr>
          </a:lstStyle>
          <a:p>
            <a:fld id="{1E451ADD-BAA1-4FE5-B72B-5C9E481CB204}"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9533931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E85BB8-3DF9-47C6-B059-6D3B9BF8F6C2}"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D714E1-4EF2-426A-906C-76A6C4C43F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50329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E85BB8-3DF9-47C6-B059-6D3B9BF8F6C2}"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D714E1-4EF2-426A-906C-76A6C4C43F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726867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E85BB8-3DF9-47C6-B059-6D3B9BF8F6C2}"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D714E1-4EF2-426A-906C-76A6C4C43F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2948570"/>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E85BB8-3DF9-47C6-B059-6D3B9BF8F6C2}" type="datetimeFigureOut">
              <a:rPr lang="en-GB" smtClean="0">
                <a:solidFill>
                  <a:prstClr val="black">
                    <a:tint val="75000"/>
                  </a:prstClr>
                </a:solidFill>
              </a:rPr>
              <a:pPr/>
              <a:t>19/10/2017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4D714E1-4EF2-426A-906C-76A6C4C43F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27248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E85BB8-3DF9-47C6-B059-6D3B9BF8F6C2}" type="datetimeFigureOut">
              <a:rPr lang="en-GB" smtClean="0">
                <a:solidFill>
                  <a:prstClr val="black">
                    <a:tint val="75000"/>
                  </a:prstClr>
                </a:solidFill>
              </a:rPr>
              <a:pPr/>
              <a:t>19/10/2017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4D714E1-4EF2-426A-906C-76A6C4C43F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454497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E85BB8-3DF9-47C6-B059-6D3B9BF8F6C2}" type="datetimeFigureOut">
              <a:rPr lang="en-GB" smtClean="0">
                <a:solidFill>
                  <a:prstClr val="black">
                    <a:tint val="75000"/>
                  </a:prstClr>
                </a:solidFill>
              </a:rPr>
              <a:pPr/>
              <a:t>19/10/2017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4D714E1-4EF2-426A-906C-76A6C4C43F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776624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85BB8-3DF9-47C6-B059-6D3B9BF8F6C2}" type="datetimeFigureOut">
              <a:rPr lang="en-GB" smtClean="0">
                <a:solidFill>
                  <a:prstClr val="black">
                    <a:tint val="75000"/>
                  </a:prstClr>
                </a:solidFill>
              </a:rPr>
              <a:pPr/>
              <a:t>19/10/2017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4D714E1-4EF2-426A-906C-76A6C4C43F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4777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F2F26CE9-BDF5-4976-8838-2F95FDB82F8B}" type="datetime1">
              <a:rPr lang="en-US">
                <a:solidFill>
                  <a:srgbClr val="000000"/>
                </a:solidFill>
              </a:rPr>
              <a:pPr>
                <a:defRPr/>
              </a:pPr>
              <a:t>10/19/2017</a:t>
            </a:fld>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F958738C-784C-4F3E-A0C4-0B694C43F4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477337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85BB8-3DF9-47C6-B059-6D3B9BF8F6C2}" type="datetimeFigureOut">
              <a:rPr lang="en-GB" smtClean="0">
                <a:solidFill>
                  <a:prstClr val="black">
                    <a:tint val="75000"/>
                  </a:prstClr>
                </a:solidFill>
              </a:rPr>
              <a:pPr/>
              <a:t>19/10/2017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4D714E1-4EF2-426A-906C-76A6C4C43F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0344321"/>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85BB8-3DF9-47C6-B059-6D3B9BF8F6C2}" type="datetimeFigureOut">
              <a:rPr lang="en-GB" smtClean="0">
                <a:solidFill>
                  <a:prstClr val="black">
                    <a:tint val="75000"/>
                  </a:prstClr>
                </a:solidFill>
              </a:rPr>
              <a:pPr/>
              <a:t>19/10/2017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4D714E1-4EF2-426A-906C-76A6C4C43F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345091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E85BB8-3DF9-47C6-B059-6D3B9BF8F6C2}"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D714E1-4EF2-426A-906C-76A6C4C43F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214536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E85BB8-3DF9-47C6-B059-6D3B9BF8F6C2}"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D714E1-4EF2-426A-906C-76A6C4C43F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679714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spcBef>
                <a:spcPct val="0"/>
              </a:spcBef>
              <a:defRPr/>
            </a:pPr>
            <a:r>
              <a:rPr lang="en-GB" sz="1000" dirty="0" smtClean="0">
                <a:solidFill>
                  <a:srgbClr val="000000"/>
                </a:solidFill>
              </a:rPr>
              <a:t>Place your chosen image here. The four corners must just cover the arrow tips. For covers, the three pictures should be the same size and in a straight line.   </a:t>
            </a:r>
            <a:endParaRPr lang="en-GB" dirty="0" smtClean="0"/>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36428922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fld id="{0AB8FDF9-2AD0-41B7-AA8E-DD314A3F0ECA}" type="datetimeFigureOut">
              <a:rPr lang="en-GB" smtClean="0">
                <a:solidFill>
                  <a:srgbClr val="000000"/>
                </a:solidFill>
              </a:rPr>
              <a:pPr/>
              <a:t>19/10/2017</a:t>
            </a:fld>
            <a:endParaRPr lang="en-GB">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endParaRPr lang="en-GB">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fld id="{34BAF9FA-817E-47E3-8774-C182E276B61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6846280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fld id="{0AB8FDF9-2AD0-41B7-AA8E-DD314A3F0ECA}" type="datetimeFigureOut">
              <a:rPr lang="en-GB" smtClean="0">
                <a:solidFill>
                  <a:srgbClr val="000000"/>
                </a:solidFill>
              </a:rPr>
              <a:pPr/>
              <a:t>19/10/2017</a:t>
            </a:fld>
            <a:endParaRPr lang="en-GB">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endParaRPr lang="en-GB">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fld id="{34BAF9FA-817E-47E3-8774-C182E276B61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4932400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lgn="ctr">
              <a:spcBef>
                <a:spcPct val="50000"/>
              </a:spcBef>
              <a:defRPr>
                <a:solidFill>
                  <a:schemeClr val="tx1"/>
                </a:solidFill>
              </a:defRPr>
            </a:lvl1pPr>
          </a:lstStyle>
          <a:p>
            <a:fld id="{0AB8FDF9-2AD0-41B7-AA8E-DD314A3F0ECA}" type="datetimeFigureOut">
              <a:rPr lang="en-GB" smtClean="0">
                <a:solidFill>
                  <a:srgbClr val="000000"/>
                </a:solidFill>
              </a:rPr>
              <a:pPr/>
              <a:t>19/10/2017</a:t>
            </a:fld>
            <a:endParaRPr lang="en-GB">
              <a:solidFill>
                <a:srgbClr val="000000"/>
              </a:solidFill>
            </a:endParaRPr>
          </a:p>
        </p:txBody>
      </p:sp>
      <p:sp>
        <p:nvSpPr>
          <p:cNvPr id="6" name="Rectangle 5"/>
          <p:cNvSpPr>
            <a:spLocks noGrp="1" noChangeArrowheads="1"/>
          </p:cNvSpPr>
          <p:nvPr>
            <p:ph type="ftr" sz="quarter" idx="11"/>
          </p:nvPr>
        </p:nvSpPr>
        <p:spPr/>
        <p:txBody>
          <a:bodyPr/>
          <a:lstStyle>
            <a:lvl1pPr>
              <a:spcBef>
                <a:spcPct val="50000"/>
              </a:spcBef>
              <a:defRPr>
                <a:solidFill>
                  <a:schemeClr val="tx1"/>
                </a:solidFill>
              </a:defRPr>
            </a:lvl1pPr>
          </a:lstStyle>
          <a:p>
            <a:endParaRPr lang="en-GB">
              <a:solidFill>
                <a:srgbClr val="000000"/>
              </a:solidFill>
            </a:endParaRPr>
          </a:p>
        </p:txBody>
      </p:sp>
      <p:sp>
        <p:nvSpPr>
          <p:cNvPr id="7" name="Rectangle 6"/>
          <p:cNvSpPr>
            <a:spLocks noGrp="1" noChangeArrowheads="1"/>
          </p:cNvSpPr>
          <p:nvPr>
            <p:ph type="sldNum" sz="quarter" idx="12"/>
          </p:nvPr>
        </p:nvSpPr>
        <p:spPr/>
        <p:txBody>
          <a:bodyPr/>
          <a:lstStyle>
            <a:lvl1pPr>
              <a:spcBef>
                <a:spcPct val="50000"/>
              </a:spcBef>
              <a:defRPr>
                <a:solidFill>
                  <a:schemeClr val="tx1"/>
                </a:solidFill>
              </a:defRPr>
            </a:lvl1pPr>
          </a:lstStyle>
          <a:p>
            <a:fld id="{34BAF9FA-817E-47E3-8774-C182E276B61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5076045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a:spcBef>
                <a:spcPct val="50000"/>
              </a:spcBef>
              <a:defRPr>
                <a:solidFill>
                  <a:schemeClr val="tx1"/>
                </a:solidFill>
              </a:defRPr>
            </a:lvl1pPr>
          </a:lstStyle>
          <a:p>
            <a:fld id="{0AB8FDF9-2AD0-41B7-AA8E-DD314A3F0ECA}" type="datetimeFigureOut">
              <a:rPr lang="en-GB" smtClean="0">
                <a:solidFill>
                  <a:srgbClr val="000000"/>
                </a:solidFill>
              </a:rPr>
              <a:pPr/>
              <a:t>19/10/2017</a:t>
            </a:fld>
            <a:endParaRPr lang="en-GB">
              <a:solidFill>
                <a:srgbClr val="000000"/>
              </a:solidFill>
            </a:endParaRPr>
          </a:p>
        </p:txBody>
      </p:sp>
      <p:sp>
        <p:nvSpPr>
          <p:cNvPr id="8" name="Rectangle 5"/>
          <p:cNvSpPr>
            <a:spLocks noGrp="1" noChangeArrowheads="1"/>
          </p:cNvSpPr>
          <p:nvPr>
            <p:ph type="ftr" sz="quarter" idx="11"/>
          </p:nvPr>
        </p:nvSpPr>
        <p:spPr/>
        <p:txBody>
          <a:bodyPr/>
          <a:lstStyle>
            <a:lvl1pPr>
              <a:spcBef>
                <a:spcPct val="50000"/>
              </a:spcBef>
              <a:defRPr>
                <a:solidFill>
                  <a:schemeClr val="tx1"/>
                </a:solidFill>
              </a:defRPr>
            </a:lvl1pPr>
          </a:lstStyle>
          <a:p>
            <a:endParaRPr lang="en-GB">
              <a:solidFill>
                <a:srgbClr val="000000"/>
              </a:solidFill>
            </a:endParaRPr>
          </a:p>
        </p:txBody>
      </p:sp>
      <p:sp>
        <p:nvSpPr>
          <p:cNvPr id="9" name="Rectangle 6"/>
          <p:cNvSpPr>
            <a:spLocks noGrp="1" noChangeArrowheads="1"/>
          </p:cNvSpPr>
          <p:nvPr>
            <p:ph type="sldNum" sz="quarter" idx="12"/>
          </p:nvPr>
        </p:nvSpPr>
        <p:spPr/>
        <p:txBody>
          <a:bodyPr/>
          <a:lstStyle>
            <a:lvl1pPr>
              <a:spcBef>
                <a:spcPct val="50000"/>
              </a:spcBef>
              <a:defRPr>
                <a:solidFill>
                  <a:schemeClr val="tx1"/>
                </a:solidFill>
              </a:defRPr>
            </a:lvl1pPr>
          </a:lstStyle>
          <a:p>
            <a:fld id="{34BAF9FA-817E-47E3-8774-C182E276B61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1474861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a:spcBef>
                <a:spcPct val="50000"/>
              </a:spcBef>
              <a:defRPr>
                <a:solidFill>
                  <a:schemeClr val="tx1"/>
                </a:solidFill>
              </a:defRPr>
            </a:lvl1pPr>
          </a:lstStyle>
          <a:p>
            <a:fld id="{0AB8FDF9-2AD0-41B7-AA8E-DD314A3F0ECA}" type="datetimeFigureOut">
              <a:rPr lang="en-GB" smtClean="0">
                <a:solidFill>
                  <a:srgbClr val="000000"/>
                </a:solidFill>
              </a:rPr>
              <a:pPr/>
              <a:t>19/10/2017</a:t>
            </a:fld>
            <a:endParaRPr lang="en-GB">
              <a:solidFill>
                <a:srgbClr val="000000"/>
              </a:solidFill>
            </a:endParaRPr>
          </a:p>
        </p:txBody>
      </p:sp>
      <p:sp>
        <p:nvSpPr>
          <p:cNvPr id="4" name="Rectangle 5"/>
          <p:cNvSpPr>
            <a:spLocks noGrp="1" noChangeArrowheads="1"/>
          </p:cNvSpPr>
          <p:nvPr>
            <p:ph type="ftr" sz="quarter" idx="11"/>
          </p:nvPr>
        </p:nvSpPr>
        <p:spPr/>
        <p:txBody>
          <a:bodyPr/>
          <a:lstStyle>
            <a:lvl1pPr>
              <a:spcBef>
                <a:spcPct val="50000"/>
              </a:spcBef>
              <a:defRPr>
                <a:solidFill>
                  <a:schemeClr val="tx1"/>
                </a:solidFill>
              </a:defRPr>
            </a:lvl1pPr>
          </a:lstStyle>
          <a:p>
            <a:endParaRPr lang="en-GB">
              <a:solidFill>
                <a:srgbClr val="000000"/>
              </a:solidFill>
            </a:endParaRPr>
          </a:p>
        </p:txBody>
      </p:sp>
      <p:sp>
        <p:nvSpPr>
          <p:cNvPr id="5" name="Rectangle 6"/>
          <p:cNvSpPr>
            <a:spLocks noGrp="1" noChangeArrowheads="1"/>
          </p:cNvSpPr>
          <p:nvPr>
            <p:ph type="sldNum" sz="quarter" idx="12"/>
          </p:nvPr>
        </p:nvSpPr>
        <p:spPr/>
        <p:txBody>
          <a:bodyPr/>
          <a:lstStyle>
            <a:lvl1pPr>
              <a:spcBef>
                <a:spcPct val="50000"/>
              </a:spcBef>
              <a:defRPr>
                <a:solidFill>
                  <a:schemeClr val="tx1"/>
                </a:solidFill>
              </a:defRPr>
            </a:lvl1pPr>
          </a:lstStyle>
          <a:p>
            <a:fld id="{34BAF9FA-817E-47E3-8774-C182E276B61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07476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3ECB56D2-3EA6-476D-BC4A-CF130FEC2D61}" type="datetime1">
              <a:rPr lang="en-US">
                <a:solidFill>
                  <a:srgbClr val="000000"/>
                </a:solidFill>
              </a:rPr>
              <a:pPr>
                <a:defRPr/>
              </a:pPr>
              <a:t>10/19/2017</a:t>
            </a:fld>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DCE64164-6585-4033-87B7-FC6F2DB38E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7908813"/>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defRPr>
                <a:solidFill>
                  <a:schemeClr val="tx1"/>
                </a:solidFill>
              </a:defRPr>
            </a:lvl1pPr>
          </a:lstStyle>
          <a:p>
            <a:fld id="{0AB8FDF9-2AD0-41B7-AA8E-DD314A3F0ECA}" type="datetimeFigureOut">
              <a:rPr lang="en-GB" smtClean="0">
                <a:solidFill>
                  <a:srgbClr val="000000"/>
                </a:solidFill>
              </a:rPr>
              <a:pPr/>
              <a:t>19/10/2017</a:t>
            </a:fld>
            <a:endParaRPr lang="en-GB">
              <a:solidFill>
                <a:srgbClr val="000000"/>
              </a:solidFill>
            </a:endParaRPr>
          </a:p>
        </p:txBody>
      </p:sp>
      <p:sp>
        <p:nvSpPr>
          <p:cNvPr id="3" name="Rectangle 5"/>
          <p:cNvSpPr>
            <a:spLocks noGrp="1" noChangeArrowheads="1"/>
          </p:cNvSpPr>
          <p:nvPr>
            <p:ph type="ftr" sz="quarter" idx="11"/>
          </p:nvPr>
        </p:nvSpPr>
        <p:spPr/>
        <p:txBody>
          <a:bodyPr/>
          <a:lstStyle>
            <a:lvl1pPr>
              <a:spcBef>
                <a:spcPct val="50000"/>
              </a:spcBef>
              <a:defRPr>
                <a:solidFill>
                  <a:schemeClr val="tx1"/>
                </a:solidFill>
              </a:defRPr>
            </a:lvl1pPr>
          </a:lstStyle>
          <a:p>
            <a:endParaRPr lang="en-GB">
              <a:solidFill>
                <a:srgbClr val="000000"/>
              </a:solidFill>
            </a:endParaRPr>
          </a:p>
        </p:txBody>
      </p:sp>
      <p:sp>
        <p:nvSpPr>
          <p:cNvPr id="4" name="Rectangle 6"/>
          <p:cNvSpPr>
            <a:spLocks noGrp="1" noChangeArrowheads="1"/>
          </p:cNvSpPr>
          <p:nvPr>
            <p:ph type="sldNum" sz="quarter" idx="12"/>
          </p:nvPr>
        </p:nvSpPr>
        <p:spPr/>
        <p:txBody>
          <a:bodyPr/>
          <a:lstStyle>
            <a:lvl1pPr>
              <a:spcBef>
                <a:spcPct val="50000"/>
              </a:spcBef>
              <a:defRPr>
                <a:solidFill>
                  <a:schemeClr val="tx1"/>
                </a:solidFill>
              </a:defRPr>
            </a:lvl1pPr>
          </a:lstStyle>
          <a:p>
            <a:fld id="{34BAF9FA-817E-47E3-8774-C182E276B61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1356394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chemeClr val="tx1"/>
                </a:solidFill>
              </a:defRPr>
            </a:lvl1pPr>
          </a:lstStyle>
          <a:p>
            <a:fld id="{0AB8FDF9-2AD0-41B7-AA8E-DD314A3F0ECA}" type="datetimeFigureOut">
              <a:rPr lang="en-GB" smtClean="0">
                <a:solidFill>
                  <a:srgbClr val="000000"/>
                </a:solidFill>
              </a:rPr>
              <a:pPr/>
              <a:t>19/10/2017</a:t>
            </a:fld>
            <a:endParaRPr lang="en-GB">
              <a:solidFill>
                <a:srgbClr val="000000"/>
              </a:solidFill>
            </a:endParaRPr>
          </a:p>
        </p:txBody>
      </p:sp>
      <p:sp>
        <p:nvSpPr>
          <p:cNvPr id="6" name="Rectangle 5"/>
          <p:cNvSpPr>
            <a:spLocks noGrp="1" noChangeArrowheads="1"/>
          </p:cNvSpPr>
          <p:nvPr>
            <p:ph type="ftr" sz="quarter" idx="11"/>
          </p:nvPr>
        </p:nvSpPr>
        <p:spPr/>
        <p:txBody>
          <a:bodyPr/>
          <a:lstStyle>
            <a:lvl1pPr>
              <a:spcBef>
                <a:spcPct val="50000"/>
              </a:spcBef>
              <a:defRPr>
                <a:solidFill>
                  <a:schemeClr val="tx1"/>
                </a:solidFill>
              </a:defRPr>
            </a:lvl1pPr>
          </a:lstStyle>
          <a:p>
            <a:endParaRPr lang="en-GB">
              <a:solidFill>
                <a:srgbClr val="000000"/>
              </a:solidFill>
            </a:endParaRPr>
          </a:p>
        </p:txBody>
      </p:sp>
      <p:sp>
        <p:nvSpPr>
          <p:cNvPr id="7" name="Rectangle 6"/>
          <p:cNvSpPr>
            <a:spLocks noGrp="1" noChangeArrowheads="1"/>
          </p:cNvSpPr>
          <p:nvPr>
            <p:ph type="sldNum" sz="quarter" idx="12"/>
          </p:nvPr>
        </p:nvSpPr>
        <p:spPr/>
        <p:txBody>
          <a:bodyPr/>
          <a:lstStyle>
            <a:lvl1pPr>
              <a:spcBef>
                <a:spcPct val="50000"/>
              </a:spcBef>
              <a:defRPr>
                <a:solidFill>
                  <a:schemeClr val="tx1"/>
                </a:solidFill>
              </a:defRPr>
            </a:lvl1pPr>
          </a:lstStyle>
          <a:p>
            <a:fld id="{34BAF9FA-817E-47E3-8774-C182E276B61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6984797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chemeClr val="tx1"/>
                </a:solidFill>
              </a:defRPr>
            </a:lvl1pPr>
          </a:lstStyle>
          <a:p>
            <a:fld id="{0AB8FDF9-2AD0-41B7-AA8E-DD314A3F0ECA}" type="datetimeFigureOut">
              <a:rPr lang="en-GB" smtClean="0">
                <a:solidFill>
                  <a:srgbClr val="000000"/>
                </a:solidFill>
              </a:rPr>
              <a:pPr/>
              <a:t>19/10/2017</a:t>
            </a:fld>
            <a:endParaRPr lang="en-GB">
              <a:solidFill>
                <a:srgbClr val="000000"/>
              </a:solidFill>
            </a:endParaRPr>
          </a:p>
        </p:txBody>
      </p:sp>
      <p:sp>
        <p:nvSpPr>
          <p:cNvPr id="6" name="Rectangle 5"/>
          <p:cNvSpPr>
            <a:spLocks noGrp="1" noChangeArrowheads="1"/>
          </p:cNvSpPr>
          <p:nvPr>
            <p:ph type="ftr" sz="quarter" idx="11"/>
          </p:nvPr>
        </p:nvSpPr>
        <p:spPr/>
        <p:txBody>
          <a:bodyPr/>
          <a:lstStyle>
            <a:lvl1pPr>
              <a:spcBef>
                <a:spcPct val="50000"/>
              </a:spcBef>
              <a:defRPr>
                <a:solidFill>
                  <a:schemeClr val="tx1"/>
                </a:solidFill>
              </a:defRPr>
            </a:lvl1pPr>
          </a:lstStyle>
          <a:p>
            <a:endParaRPr lang="en-GB">
              <a:solidFill>
                <a:srgbClr val="000000"/>
              </a:solidFill>
            </a:endParaRPr>
          </a:p>
        </p:txBody>
      </p:sp>
      <p:sp>
        <p:nvSpPr>
          <p:cNvPr id="7" name="Rectangle 6"/>
          <p:cNvSpPr>
            <a:spLocks noGrp="1" noChangeArrowheads="1"/>
          </p:cNvSpPr>
          <p:nvPr>
            <p:ph type="sldNum" sz="quarter" idx="12"/>
          </p:nvPr>
        </p:nvSpPr>
        <p:spPr/>
        <p:txBody>
          <a:bodyPr/>
          <a:lstStyle>
            <a:lvl1pPr>
              <a:spcBef>
                <a:spcPct val="50000"/>
              </a:spcBef>
              <a:defRPr>
                <a:solidFill>
                  <a:schemeClr val="tx1"/>
                </a:solidFill>
              </a:defRPr>
            </a:lvl1pPr>
          </a:lstStyle>
          <a:p>
            <a:fld id="{34BAF9FA-817E-47E3-8774-C182E276B61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28480538"/>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fld id="{0AB8FDF9-2AD0-41B7-AA8E-DD314A3F0ECA}" type="datetimeFigureOut">
              <a:rPr lang="en-GB" smtClean="0">
                <a:solidFill>
                  <a:srgbClr val="000000"/>
                </a:solidFill>
              </a:rPr>
              <a:pPr/>
              <a:t>19/10/2017</a:t>
            </a:fld>
            <a:endParaRPr lang="en-GB">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endParaRPr lang="en-GB">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fld id="{34BAF9FA-817E-47E3-8774-C182E276B61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0838819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fld id="{0AB8FDF9-2AD0-41B7-AA8E-DD314A3F0ECA}" type="datetimeFigureOut">
              <a:rPr lang="en-GB" smtClean="0">
                <a:solidFill>
                  <a:srgbClr val="000000"/>
                </a:solidFill>
              </a:rPr>
              <a:pPr/>
              <a:t>19/10/2017</a:t>
            </a:fld>
            <a:endParaRPr lang="en-GB">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endParaRPr lang="en-GB">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fld id="{34BAF9FA-817E-47E3-8774-C182E276B61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9888484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1" y="0"/>
            <a:ext cx="9159875" cy="2400300"/>
          </a:xfrm>
          <a:custGeom>
            <a:avLst/>
            <a:gdLst>
              <a:gd name="T0" fmla="*/ 0 w 5760"/>
              <a:gd name="T1" fmla="*/ 0 h 1512"/>
              <a:gd name="T2" fmla="*/ 0 w 5760"/>
              <a:gd name="T3" fmla="*/ 2171700 h 1512"/>
              <a:gd name="T4" fmla="*/ 1602978 w 5760"/>
              <a:gd name="T5" fmla="*/ 2171700 h 1512"/>
              <a:gd name="T6" fmla="*/ 1831975 w 5760"/>
              <a:gd name="T7" fmla="*/ 2400300 h 1512"/>
              <a:gd name="T8" fmla="*/ 2060972 w 5760"/>
              <a:gd name="T9" fmla="*/ 2171700 h 1512"/>
              <a:gd name="T10" fmla="*/ 9159875 w 5760"/>
              <a:gd name="T11" fmla="*/ 2171700 h 1512"/>
              <a:gd name="T12" fmla="*/ 9159875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lstStyle/>
          <a:p>
            <a:pPr fontAlgn="base">
              <a:spcBef>
                <a:spcPct val="0"/>
              </a:spcBef>
              <a:spcAft>
                <a:spcPct val="0"/>
              </a:spcAft>
            </a:pPr>
            <a:endParaRPr lang="en-GB" sz="2800" b="1" dirty="0">
              <a:solidFill>
                <a:srgbClr val="0079C1"/>
              </a:solidFill>
            </a:endParaRPr>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lstStyle/>
          <a:p>
            <a:pPr fontAlgn="base">
              <a:spcBef>
                <a:spcPct val="0"/>
              </a:spcBef>
              <a:spcAft>
                <a:spcPct val="0"/>
              </a:spcAft>
            </a:pPr>
            <a:endParaRPr lang="en-GB" sz="2800" b="1" dirty="0">
              <a:solidFill>
                <a:srgbClr val="0079C1"/>
              </a:solidFill>
            </a:endParaRPr>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lstStyle/>
          <a:p>
            <a:pPr fontAlgn="base">
              <a:spcBef>
                <a:spcPct val="0"/>
              </a:spcBef>
              <a:spcAft>
                <a:spcPct val="0"/>
              </a:spcAft>
            </a:pPr>
            <a:endParaRPr lang="en-GB" sz="2800" b="1" dirty="0">
              <a:solidFill>
                <a:srgbClr val="0079C1"/>
              </a:solidFill>
            </a:endParaRPr>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lstStyle/>
          <a:p>
            <a:pPr fontAlgn="base">
              <a:spcBef>
                <a:spcPct val="0"/>
              </a:spcBef>
              <a:spcAft>
                <a:spcPct val="0"/>
              </a:spcAft>
            </a:pPr>
            <a:endParaRPr lang="en-GB" sz="2800" b="1" dirty="0">
              <a:solidFill>
                <a:srgbClr val="0079C1"/>
              </a:solidFill>
            </a:endParaRPr>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lstStyle/>
          <a:p>
            <a:pPr fontAlgn="base">
              <a:spcBef>
                <a:spcPct val="0"/>
              </a:spcBef>
              <a:spcAft>
                <a:spcPct val="0"/>
              </a:spcAft>
            </a:pPr>
            <a:endParaRPr lang="en-GB" sz="2800" b="1" dirty="0">
              <a:solidFill>
                <a:srgbClr val="0079C1"/>
              </a:solidFill>
            </a:endParaRPr>
          </a:p>
        </p:txBody>
      </p:sp>
      <p:sp>
        <p:nvSpPr>
          <p:cNvPr id="9" name="Text Box 7"/>
          <p:cNvSpPr txBox="1">
            <a:spLocks noChangeArrowheads="1"/>
          </p:cNvSpPr>
          <p:nvPr userDrawn="1"/>
        </p:nvSpPr>
        <p:spPr bwMode="auto">
          <a:xfrm>
            <a:off x="1028701" y="3216276"/>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7998" tIns="10799" rIns="17998" bIns="10799">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fontAlgn="base" hangingPunct="1">
              <a:spcBef>
                <a:spcPct val="0"/>
              </a:spcBef>
              <a:spcAft>
                <a:spcPct val="0"/>
              </a:spcAft>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6" y="1338897"/>
            <a:ext cx="8043863" cy="5210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1" y="5164139"/>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29265570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B78E20-72E6-472F-8C9B-58017EC8B65F}" type="slidenum">
              <a:rPr lang="en-US"/>
              <a:pPr>
                <a:defRPr/>
              </a:pPr>
              <a:t>‹#›</a:t>
            </a:fld>
            <a:endParaRPr lang="en-US" dirty="0"/>
          </a:p>
        </p:txBody>
      </p:sp>
    </p:spTree>
    <p:extLst>
      <p:ext uri="{BB962C8B-B14F-4D97-AF65-F5344CB8AC3E}">
        <p14:creationId xmlns:p14="http://schemas.microsoft.com/office/powerpoint/2010/main" val="3564017220"/>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45" indent="0">
              <a:buNone/>
              <a:defRPr sz="1800"/>
            </a:lvl2pPr>
            <a:lvl3pPr marL="914290" indent="0">
              <a:buNone/>
              <a:defRPr sz="1600"/>
            </a:lvl3pPr>
            <a:lvl4pPr marL="1371435" indent="0">
              <a:buNone/>
              <a:defRPr sz="1400"/>
            </a:lvl4pPr>
            <a:lvl5pPr marL="1828581" indent="0">
              <a:buNone/>
              <a:defRPr sz="1400"/>
            </a:lvl5pPr>
            <a:lvl6pPr marL="2285726" indent="0">
              <a:buNone/>
              <a:defRPr sz="1400"/>
            </a:lvl6pPr>
            <a:lvl7pPr marL="2742871" indent="0">
              <a:buNone/>
              <a:defRPr sz="1400"/>
            </a:lvl7pPr>
            <a:lvl8pPr marL="3200016" indent="0">
              <a:buNone/>
              <a:defRPr sz="1400"/>
            </a:lvl8pPr>
            <a:lvl9pPr marL="365716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D15CFC-9C35-49E6-97E5-76931469B803}" type="slidenum">
              <a:rPr lang="en-US"/>
              <a:pPr>
                <a:defRPr/>
              </a:pPr>
              <a:t>‹#›</a:t>
            </a:fld>
            <a:endParaRPr lang="en-US" dirty="0"/>
          </a:p>
        </p:txBody>
      </p:sp>
    </p:spTree>
    <p:extLst>
      <p:ext uri="{BB962C8B-B14F-4D97-AF65-F5344CB8AC3E}">
        <p14:creationId xmlns:p14="http://schemas.microsoft.com/office/powerpoint/2010/main" val="182629173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16A83B-BC9F-42F2-A5D4-BCAFEE01228C}" type="slidenum">
              <a:rPr lang="en-US"/>
              <a:pPr>
                <a:defRPr/>
              </a:pPr>
              <a:t>‹#›</a:t>
            </a:fld>
            <a:endParaRPr lang="en-US" dirty="0"/>
          </a:p>
        </p:txBody>
      </p:sp>
    </p:spTree>
    <p:extLst>
      <p:ext uri="{BB962C8B-B14F-4D97-AF65-F5344CB8AC3E}">
        <p14:creationId xmlns:p14="http://schemas.microsoft.com/office/powerpoint/2010/main" val="367919888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6617"/>
            <a:ext cx="8229600" cy="521021"/>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A731C8F-6055-4A4E-BE7B-389F1F55A0A0}" type="slidenum">
              <a:rPr lang="en-US"/>
              <a:pPr>
                <a:defRPr/>
              </a:pPr>
              <a:t>‹#›</a:t>
            </a:fld>
            <a:endParaRPr lang="en-US" dirty="0"/>
          </a:p>
        </p:txBody>
      </p:sp>
    </p:spTree>
    <p:extLst>
      <p:ext uri="{BB962C8B-B14F-4D97-AF65-F5344CB8AC3E}">
        <p14:creationId xmlns:p14="http://schemas.microsoft.com/office/powerpoint/2010/main" val="1161637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24E41B0C-35BC-4784-BBBA-D620041DADDD}"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BF1FA55F-ED49-4C99-8DF8-D00A3A6D69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4136917"/>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2A5885E-9DED-43FD-B005-790B5D1C9587}" type="slidenum">
              <a:rPr lang="en-US"/>
              <a:pPr>
                <a:defRPr/>
              </a:pPr>
              <a:t>‹#›</a:t>
            </a:fld>
            <a:endParaRPr lang="en-US" dirty="0"/>
          </a:p>
        </p:txBody>
      </p:sp>
    </p:spTree>
    <p:extLst>
      <p:ext uri="{BB962C8B-B14F-4D97-AF65-F5344CB8AC3E}">
        <p14:creationId xmlns:p14="http://schemas.microsoft.com/office/powerpoint/2010/main" val="578484055"/>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EEABE69-E84C-498D-A4C1-6D90C3C946AF}" type="slidenum">
              <a:rPr lang="en-US"/>
              <a:pPr>
                <a:defRPr/>
              </a:pPr>
              <a:t>‹#›</a:t>
            </a:fld>
            <a:endParaRPr lang="en-US" dirty="0"/>
          </a:p>
        </p:txBody>
      </p:sp>
    </p:spTree>
    <p:extLst>
      <p:ext uri="{BB962C8B-B14F-4D97-AF65-F5344CB8AC3E}">
        <p14:creationId xmlns:p14="http://schemas.microsoft.com/office/powerpoint/2010/main" val="176545288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27214"/>
            <a:ext cx="3008313" cy="707886"/>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BFA89B-768F-4527-9CAA-4431A62CE092}" type="slidenum">
              <a:rPr lang="en-US"/>
              <a:pPr>
                <a:defRPr/>
              </a:pPr>
              <a:t>‹#›</a:t>
            </a:fld>
            <a:endParaRPr lang="en-US" dirty="0"/>
          </a:p>
        </p:txBody>
      </p:sp>
    </p:spTree>
    <p:extLst>
      <p:ext uri="{BB962C8B-B14F-4D97-AF65-F5344CB8AC3E}">
        <p14:creationId xmlns:p14="http://schemas.microsoft.com/office/powerpoint/2010/main" val="165353063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9"/>
            <a:ext cx="5486400" cy="400109"/>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27AAD76-D663-4805-84D5-2AA747AB3AA9}" type="slidenum">
              <a:rPr lang="en-US"/>
              <a:pPr>
                <a:defRPr/>
              </a:pPr>
              <a:t>‹#›</a:t>
            </a:fld>
            <a:endParaRPr lang="en-US" dirty="0"/>
          </a:p>
        </p:txBody>
      </p:sp>
    </p:spTree>
    <p:extLst>
      <p:ext uri="{BB962C8B-B14F-4D97-AF65-F5344CB8AC3E}">
        <p14:creationId xmlns:p14="http://schemas.microsoft.com/office/powerpoint/2010/main" val="52142744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CF04A1-3CFC-44A7-9572-B4C28A9C418A}" type="slidenum">
              <a:rPr lang="en-US"/>
              <a:pPr>
                <a:defRPr/>
              </a:pPr>
              <a:t>‹#›</a:t>
            </a:fld>
            <a:endParaRPr lang="en-US" dirty="0"/>
          </a:p>
        </p:txBody>
      </p:sp>
    </p:spTree>
    <p:extLst>
      <p:ext uri="{BB962C8B-B14F-4D97-AF65-F5344CB8AC3E}">
        <p14:creationId xmlns:p14="http://schemas.microsoft.com/office/powerpoint/2010/main" val="9945017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6" y="762000"/>
            <a:ext cx="615531"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57216A6-8096-43D6-BAF9-8F0263B13B26}" type="slidenum">
              <a:rPr lang="en-US"/>
              <a:pPr>
                <a:defRPr/>
              </a:pPr>
              <a:t>‹#›</a:t>
            </a:fld>
            <a:endParaRPr lang="en-US" dirty="0"/>
          </a:p>
        </p:txBody>
      </p:sp>
    </p:spTree>
    <p:extLst>
      <p:ext uri="{BB962C8B-B14F-4D97-AF65-F5344CB8AC3E}">
        <p14:creationId xmlns:p14="http://schemas.microsoft.com/office/powerpoint/2010/main" val="273478750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6" y="762001"/>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395D926-126D-4E9B-88C9-B7DAF366B1F3}" type="slidenum">
              <a:rPr lang="en-US"/>
              <a:pPr>
                <a:defRPr/>
              </a:pPr>
              <a:t>‹#›</a:t>
            </a:fld>
            <a:endParaRPr lang="en-US" dirty="0"/>
          </a:p>
        </p:txBody>
      </p:sp>
    </p:spTree>
    <p:extLst>
      <p:ext uri="{BB962C8B-B14F-4D97-AF65-F5344CB8AC3E}">
        <p14:creationId xmlns:p14="http://schemas.microsoft.com/office/powerpoint/2010/main" val="2884237962"/>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00467F"/>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7" y="0"/>
            <a:ext cx="9159875" cy="2400300"/>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a:lstStyle/>
          <a:p>
            <a:pPr eaLnBrk="0" hangingPunct="0">
              <a:lnSpc>
                <a:spcPct val="90000"/>
              </a:lnSpc>
              <a:spcAft>
                <a:spcPct val="50000"/>
              </a:spcAft>
              <a:buClr>
                <a:srgbClr val="0079C1"/>
              </a:buClr>
              <a:buFont typeface="Wingdings 2" pitchFamily="18" charset="2"/>
              <a:buChar char="¾"/>
              <a:defRPr/>
            </a:pPr>
            <a:endParaRPr lang="en-US" dirty="0">
              <a:solidFill>
                <a:srgbClr val="000000"/>
              </a:solidFill>
            </a:endParaRPr>
          </a:p>
        </p:txBody>
      </p:sp>
      <p:sp>
        <p:nvSpPr>
          <p:cNvPr id="43022" name="Rectangle 14"/>
          <p:cNvSpPr>
            <a:spLocks noGrp="1" noChangeArrowheads="1"/>
          </p:cNvSpPr>
          <p:nvPr>
            <p:ph type="ctrTitle" sz="quarter" hasCustomPrompt="1"/>
          </p:nvPr>
        </p:nvSpPr>
        <p:spPr>
          <a:xfrm>
            <a:off x="571524" y="1279577"/>
            <a:ext cx="8140702" cy="639763"/>
          </a:xfrm>
        </p:spPr>
        <p:txBody>
          <a:bodyPr lIns="0" tIns="36000" rIns="0" bIns="36000" anchor="ctr"/>
          <a:lstStyle>
            <a:lvl1pPr>
              <a:defRPr lang="en-US" sz="2800" b="1" dirty="0" smtClean="0">
                <a:solidFill>
                  <a:srgbClr val="0079C1"/>
                </a:solidFill>
                <a:latin typeface="+mj-lt"/>
                <a:ea typeface="+mj-ea"/>
                <a:cs typeface="+mj-cs"/>
              </a:defRPr>
            </a:lvl1pPr>
          </a:lstStyle>
          <a:p>
            <a:r>
              <a:rPr lang="en-US" dirty="0" smtClean="0"/>
              <a:t>[Title] Click to edit Master title style</a:t>
            </a:r>
            <a:endParaRPr lang="en-US" dirty="0"/>
          </a:p>
        </p:txBody>
      </p:sp>
      <p:sp>
        <p:nvSpPr>
          <p:cNvPr id="43023" name="Rectangle 15"/>
          <p:cNvSpPr>
            <a:spLocks noGrp="1" noChangeArrowheads="1"/>
          </p:cNvSpPr>
          <p:nvPr>
            <p:ph type="subTitle" sz="quarter" idx="1" hasCustomPrompt="1"/>
          </p:nvPr>
        </p:nvSpPr>
        <p:spPr>
          <a:xfrm>
            <a:off x="571524" y="2564880"/>
            <a:ext cx="8140702" cy="648090"/>
          </a:xfrm>
        </p:spPr>
        <p:txBody>
          <a:bodyPr lIns="0" tIns="36000" rIns="0" bIns="36000"/>
          <a:lstStyle>
            <a:lvl1pPr marL="0" indent="0">
              <a:spcBef>
                <a:spcPct val="20000"/>
              </a:spcBef>
              <a:spcAft>
                <a:spcPct val="0"/>
              </a:spcAft>
              <a:buFont typeface="Wingdings" pitchFamily="2" charset="2"/>
              <a:buNone/>
              <a:defRPr sz="1800">
                <a:solidFill>
                  <a:schemeClr val="bg1"/>
                </a:solidFill>
              </a:defRPr>
            </a:lvl1pPr>
          </a:lstStyle>
          <a:p>
            <a:r>
              <a:rPr lang="en-US" dirty="0" smtClean="0"/>
              <a:t>[Contact] Click to edit Master subtitle style</a:t>
            </a:r>
          </a:p>
        </p:txBody>
      </p:sp>
      <p:sp>
        <p:nvSpPr>
          <p:cNvPr id="3" name="Content Placeholder 2"/>
          <p:cNvSpPr>
            <a:spLocks noGrp="1"/>
          </p:cNvSpPr>
          <p:nvPr>
            <p:ph sz="quarter" idx="10" hasCustomPrompt="1"/>
          </p:nvPr>
        </p:nvSpPr>
        <p:spPr>
          <a:xfrm>
            <a:off x="571524" y="3321974"/>
            <a:ext cx="8140702" cy="352425"/>
          </a:xfrm>
          <a:noFill/>
          <a:ln w="9525">
            <a:noFill/>
            <a:miter lim="800000"/>
            <a:headEnd/>
            <a:tailEnd/>
          </a:ln>
        </p:spPr>
        <p:txBody>
          <a:bodyPr vert="horz" wrap="square" lIns="0" tIns="36000" rIns="0" bIns="36000" numCol="1" anchor="t" anchorCtr="0" compatLnSpc="1">
            <a:prstTxWarp prst="textNoShape">
              <a:avLst/>
            </a:prstTxWarp>
          </a:bodyPr>
          <a:lstStyle>
            <a:lvl1pPr>
              <a:defRPr lang="en-GB" sz="1800" i="1" dirty="0">
                <a:solidFill>
                  <a:schemeClr val="bg1"/>
                </a:solidFill>
              </a:defRPr>
            </a:lvl1pPr>
          </a:lstStyle>
          <a:p>
            <a:pPr marL="0" lvl="0" indent="0">
              <a:spcBef>
                <a:spcPct val="20000"/>
              </a:spcBef>
              <a:spcAft>
                <a:spcPct val="0"/>
              </a:spcAft>
              <a:buFont typeface="Wingdings" pitchFamily="2" charset="2"/>
              <a:buNone/>
            </a:pPr>
            <a:r>
              <a:rPr lang="en-US" dirty="0" smtClean="0"/>
              <a:t>[Date] Click to edit Master text styles</a:t>
            </a:r>
            <a:endParaRPr lang="en-GB" dirty="0"/>
          </a:p>
        </p:txBody>
      </p:sp>
      <p:grpSp>
        <p:nvGrpSpPr>
          <p:cNvPr id="10" name="Group 9"/>
          <p:cNvGrpSpPr/>
          <p:nvPr userDrawn="1"/>
        </p:nvGrpSpPr>
        <p:grpSpPr>
          <a:xfrm>
            <a:off x="282213" y="4496821"/>
            <a:ext cx="8571949" cy="2316555"/>
            <a:chOff x="376281" y="3788566"/>
            <a:chExt cx="11429265" cy="2869160"/>
          </a:xfrm>
        </p:grpSpPr>
        <p:sp>
          <p:nvSpPr>
            <p:cNvPr id="11" name="object 3"/>
            <p:cNvSpPr/>
            <p:nvPr/>
          </p:nvSpPr>
          <p:spPr>
            <a:xfrm>
              <a:off x="376281" y="4039260"/>
              <a:ext cx="11429265" cy="2618466"/>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grpSp>
          <p:nvGrpSpPr>
            <p:cNvPr id="12" name="Group 11"/>
            <p:cNvGrpSpPr/>
            <p:nvPr/>
          </p:nvGrpSpPr>
          <p:grpSpPr>
            <a:xfrm>
              <a:off x="7441289" y="4043811"/>
              <a:ext cx="901509" cy="241173"/>
              <a:chOff x="7441289" y="4043811"/>
              <a:chExt cx="901509" cy="241173"/>
            </a:xfrm>
          </p:grpSpPr>
          <p:sp>
            <p:nvSpPr>
              <p:cNvPr id="23" name="object 26"/>
              <p:cNvSpPr/>
              <p:nvPr/>
            </p:nvSpPr>
            <p:spPr>
              <a:xfrm>
                <a:off x="8103403" y="4164347"/>
                <a:ext cx="239395" cy="0"/>
              </a:xfrm>
              <a:custGeom>
                <a:avLst/>
                <a:gdLst/>
                <a:ahLst/>
                <a:cxnLst/>
                <a:rect l="l" t="t" r="r" b="b"/>
                <a:pathLst>
                  <a:path w="239395">
                    <a:moveTo>
                      <a:pt x="239052" y="0"/>
                    </a:moveTo>
                    <a:lnTo>
                      <a:pt x="0" y="0"/>
                    </a:lnTo>
                  </a:path>
                </a:pathLst>
              </a:custGeom>
              <a:ln w="19240">
                <a:solidFill>
                  <a:srgbClr val="FFFFFF"/>
                </a:solidFill>
              </a:ln>
            </p:spPr>
            <p:txBody>
              <a:bodyPr wrap="square" lIns="0" tIns="0" rIns="0" bIns="0" rtlCol="0"/>
              <a:lstStyle/>
              <a:p>
                <a:endParaRPr dirty="0">
                  <a:solidFill>
                    <a:prstClr val="black"/>
                  </a:solidFill>
                </a:endParaRPr>
              </a:p>
            </p:txBody>
          </p:sp>
          <p:sp>
            <p:nvSpPr>
              <p:cNvPr id="24" name="object 27"/>
              <p:cNvSpPr/>
              <p:nvPr/>
            </p:nvSpPr>
            <p:spPr>
              <a:xfrm>
                <a:off x="7441289" y="4248332"/>
                <a:ext cx="697230" cy="0"/>
              </a:xfrm>
              <a:custGeom>
                <a:avLst/>
                <a:gdLst/>
                <a:ahLst/>
                <a:cxnLst/>
                <a:rect l="l" t="t" r="r" b="b"/>
                <a:pathLst>
                  <a:path w="697229">
                    <a:moveTo>
                      <a:pt x="697077" y="0"/>
                    </a:moveTo>
                    <a:lnTo>
                      <a:pt x="0" y="0"/>
                    </a:lnTo>
                  </a:path>
                </a:pathLst>
              </a:custGeom>
              <a:ln w="19240">
                <a:solidFill>
                  <a:srgbClr val="FFFFFF"/>
                </a:solidFill>
              </a:ln>
            </p:spPr>
            <p:txBody>
              <a:bodyPr wrap="square" lIns="0" tIns="0" rIns="0" bIns="0" rtlCol="0"/>
              <a:lstStyle/>
              <a:p>
                <a:endParaRPr dirty="0">
                  <a:solidFill>
                    <a:prstClr val="black"/>
                  </a:solidFill>
                </a:endParaRPr>
              </a:p>
            </p:txBody>
          </p:sp>
          <p:sp>
            <p:nvSpPr>
              <p:cNvPr id="25" name="object 28"/>
              <p:cNvSpPr/>
              <p:nvPr/>
            </p:nvSpPr>
            <p:spPr>
              <a:xfrm>
                <a:off x="7441289" y="4079943"/>
                <a:ext cx="697230" cy="0"/>
              </a:xfrm>
              <a:custGeom>
                <a:avLst/>
                <a:gdLst/>
                <a:ahLst/>
                <a:cxnLst/>
                <a:rect l="l" t="t" r="r" b="b"/>
                <a:pathLst>
                  <a:path w="697229">
                    <a:moveTo>
                      <a:pt x="697077" y="0"/>
                    </a:moveTo>
                    <a:lnTo>
                      <a:pt x="0" y="0"/>
                    </a:lnTo>
                  </a:path>
                </a:pathLst>
              </a:custGeom>
              <a:ln w="19240">
                <a:solidFill>
                  <a:srgbClr val="FFFFFF"/>
                </a:solidFill>
              </a:ln>
            </p:spPr>
            <p:txBody>
              <a:bodyPr wrap="square" lIns="0" tIns="0" rIns="0" bIns="0" rtlCol="0"/>
              <a:lstStyle/>
              <a:p>
                <a:endParaRPr dirty="0">
                  <a:solidFill>
                    <a:prstClr val="black"/>
                  </a:solidFill>
                </a:endParaRPr>
              </a:p>
            </p:txBody>
          </p:sp>
          <p:sp>
            <p:nvSpPr>
              <p:cNvPr id="26" name="object 29"/>
              <p:cNvSpPr/>
              <p:nvPr/>
            </p:nvSpPr>
            <p:spPr>
              <a:xfrm>
                <a:off x="8166065" y="4043811"/>
                <a:ext cx="69215" cy="120650"/>
              </a:xfrm>
              <a:custGeom>
                <a:avLst/>
                <a:gdLst/>
                <a:ahLst/>
                <a:cxnLst/>
                <a:rect l="l" t="t" r="r" b="b"/>
                <a:pathLst>
                  <a:path w="69215" h="120650">
                    <a:moveTo>
                      <a:pt x="69113" y="120535"/>
                    </a:moveTo>
                    <a:lnTo>
                      <a:pt x="0" y="0"/>
                    </a:lnTo>
                  </a:path>
                </a:pathLst>
              </a:custGeom>
              <a:ln w="19240">
                <a:solidFill>
                  <a:srgbClr val="FFFFFF"/>
                </a:solidFill>
              </a:ln>
            </p:spPr>
            <p:txBody>
              <a:bodyPr wrap="square" lIns="0" tIns="0" rIns="0" bIns="0" rtlCol="0"/>
              <a:lstStyle/>
              <a:p>
                <a:endParaRPr dirty="0">
                  <a:solidFill>
                    <a:prstClr val="black"/>
                  </a:solidFill>
                </a:endParaRPr>
              </a:p>
            </p:txBody>
          </p:sp>
          <p:sp>
            <p:nvSpPr>
              <p:cNvPr id="27" name="object 30"/>
              <p:cNvSpPr/>
              <p:nvPr/>
            </p:nvSpPr>
            <p:spPr>
              <a:xfrm>
                <a:off x="8084912" y="4135010"/>
                <a:ext cx="18415" cy="29845"/>
              </a:xfrm>
              <a:custGeom>
                <a:avLst/>
                <a:gdLst/>
                <a:ahLst/>
                <a:cxnLst/>
                <a:rect l="l" t="t" r="r" b="b"/>
                <a:pathLst>
                  <a:path w="18415" h="29845">
                    <a:moveTo>
                      <a:pt x="18186" y="29337"/>
                    </a:moveTo>
                    <a:lnTo>
                      <a:pt x="0" y="0"/>
                    </a:lnTo>
                  </a:path>
                </a:pathLst>
              </a:custGeom>
              <a:ln w="19240">
                <a:solidFill>
                  <a:srgbClr val="FFFFFF"/>
                </a:solidFill>
              </a:ln>
            </p:spPr>
            <p:txBody>
              <a:bodyPr wrap="square" lIns="0" tIns="0" rIns="0" bIns="0" rtlCol="0"/>
              <a:lstStyle/>
              <a:p>
                <a:endParaRPr dirty="0">
                  <a:solidFill>
                    <a:prstClr val="black"/>
                  </a:solidFill>
                </a:endParaRPr>
              </a:p>
            </p:txBody>
          </p:sp>
          <p:sp>
            <p:nvSpPr>
              <p:cNvPr id="28" name="object 31"/>
              <p:cNvSpPr/>
              <p:nvPr/>
            </p:nvSpPr>
            <p:spPr>
              <a:xfrm>
                <a:off x="8084912" y="4164334"/>
                <a:ext cx="18415" cy="29845"/>
              </a:xfrm>
              <a:custGeom>
                <a:avLst/>
                <a:gdLst/>
                <a:ahLst/>
                <a:cxnLst/>
                <a:rect l="l" t="t" r="r" b="b"/>
                <a:pathLst>
                  <a:path w="18415" h="29845">
                    <a:moveTo>
                      <a:pt x="18186" y="0"/>
                    </a:moveTo>
                    <a:lnTo>
                      <a:pt x="0" y="29336"/>
                    </a:lnTo>
                  </a:path>
                </a:pathLst>
              </a:custGeom>
              <a:ln w="19240">
                <a:solidFill>
                  <a:srgbClr val="FFFFFF"/>
                </a:solidFill>
              </a:ln>
            </p:spPr>
            <p:txBody>
              <a:bodyPr wrap="square" lIns="0" tIns="0" rIns="0" bIns="0" rtlCol="0"/>
              <a:lstStyle/>
              <a:p>
                <a:endParaRPr dirty="0">
                  <a:solidFill>
                    <a:prstClr val="black"/>
                  </a:solidFill>
                </a:endParaRPr>
              </a:p>
            </p:txBody>
          </p:sp>
          <p:sp>
            <p:nvSpPr>
              <p:cNvPr id="29" name="object 32"/>
              <p:cNvSpPr/>
              <p:nvPr/>
            </p:nvSpPr>
            <p:spPr>
              <a:xfrm>
                <a:off x="8166065" y="4164334"/>
                <a:ext cx="69215" cy="120650"/>
              </a:xfrm>
              <a:custGeom>
                <a:avLst/>
                <a:gdLst/>
                <a:ahLst/>
                <a:cxnLst/>
                <a:rect l="l" t="t" r="r" b="b"/>
                <a:pathLst>
                  <a:path w="69215" h="120650">
                    <a:moveTo>
                      <a:pt x="69113" y="0"/>
                    </a:moveTo>
                    <a:lnTo>
                      <a:pt x="0" y="120535"/>
                    </a:lnTo>
                  </a:path>
                </a:pathLst>
              </a:custGeom>
              <a:ln w="19240">
                <a:solidFill>
                  <a:srgbClr val="FFFFFF"/>
                </a:solidFill>
              </a:ln>
            </p:spPr>
            <p:txBody>
              <a:bodyPr wrap="square" lIns="0" tIns="0" rIns="0" bIns="0" rtlCol="0"/>
              <a:lstStyle/>
              <a:p>
                <a:endParaRPr dirty="0">
                  <a:solidFill>
                    <a:prstClr val="black"/>
                  </a:solidFill>
                </a:endParaRPr>
              </a:p>
            </p:txBody>
          </p:sp>
        </p:grpSp>
        <p:sp>
          <p:nvSpPr>
            <p:cNvPr id="14" name="object 33"/>
            <p:cNvSpPr/>
            <p:nvPr/>
          </p:nvSpPr>
          <p:spPr>
            <a:xfrm>
              <a:off x="11140578" y="3927880"/>
              <a:ext cx="236854" cy="236854"/>
            </a:xfrm>
            <a:custGeom>
              <a:avLst/>
              <a:gdLst/>
              <a:ahLst/>
              <a:cxnLst/>
              <a:rect l="l" t="t" r="r" b="b"/>
              <a:pathLst>
                <a:path w="236854" h="236854">
                  <a:moveTo>
                    <a:pt x="118249" y="0"/>
                  </a:moveTo>
                  <a:lnTo>
                    <a:pt x="72223" y="9289"/>
                  </a:lnTo>
                  <a:lnTo>
                    <a:pt x="34636" y="34623"/>
                  </a:lnTo>
                  <a:lnTo>
                    <a:pt x="9293" y="72201"/>
                  </a:lnTo>
                  <a:lnTo>
                    <a:pt x="0" y="118224"/>
                  </a:lnTo>
                  <a:lnTo>
                    <a:pt x="9293" y="164243"/>
                  </a:lnTo>
                  <a:lnTo>
                    <a:pt x="34636" y="201826"/>
                  </a:lnTo>
                  <a:lnTo>
                    <a:pt x="72223" y="227168"/>
                  </a:lnTo>
                  <a:lnTo>
                    <a:pt x="118249" y="236461"/>
                  </a:lnTo>
                  <a:lnTo>
                    <a:pt x="164268" y="227168"/>
                  </a:lnTo>
                  <a:lnTo>
                    <a:pt x="201852" y="201826"/>
                  </a:lnTo>
                  <a:lnTo>
                    <a:pt x="227193" y="164243"/>
                  </a:lnTo>
                  <a:lnTo>
                    <a:pt x="236486" y="118224"/>
                  </a:lnTo>
                  <a:lnTo>
                    <a:pt x="227193" y="72201"/>
                  </a:lnTo>
                  <a:lnTo>
                    <a:pt x="201852" y="34623"/>
                  </a:lnTo>
                  <a:lnTo>
                    <a:pt x="164268" y="9289"/>
                  </a:lnTo>
                  <a:lnTo>
                    <a:pt x="118249" y="0"/>
                  </a:lnTo>
                  <a:close/>
                </a:path>
              </a:pathLst>
            </a:custGeom>
            <a:solidFill>
              <a:srgbClr val="47C3D3"/>
            </a:solidFill>
          </p:spPr>
          <p:txBody>
            <a:bodyPr wrap="square" lIns="0" tIns="0" rIns="0" bIns="0" rtlCol="0"/>
            <a:lstStyle/>
            <a:p>
              <a:endParaRPr dirty="0">
                <a:solidFill>
                  <a:prstClr val="black"/>
                </a:solidFill>
              </a:endParaRPr>
            </a:p>
          </p:txBody>
        </p:sp>
        <p:sp>
          <p:nvSpPr>
            <p:cNvPr id="15" name="object 34"/>
            <p:cNvSpPr/>
            <p:nvPr/>
          </p:nvSpPr>
          <p:spPr>
            <a:xfrm>
              <a:off x="11140578" y="3927880"/>
              <a:ext cx="236854" cy="236854"/>
            </a:xfrm>
            <a:custGeom>
              <a:avLst/>
              <a:gdLst/>
              <a:ahLst/>
              <a:cxnLst/>
              <a:rect l="l" t="t" r="r" b="b"/>
              <a:pathLst>
                <a:path w="236854" h="236854">
                  <a:moveTo>
                    <a:pt x="118249" y="236461"/>
                  </a:moveTo>
                  <a:lnTo>
                    <a:pt x="72223" y="227168"/>
                  </a:lnTo>
                  <a:lnTo>
                    <a:pt x="34636" y="201826"/>
                  </a:lnTo>
                  <a:lnTo>
                    <a:pt x="9293" y="164243"/>
                  </a:lnTo>
                  <a:lnTo>
                    <a:pt x="0" y="118224"/>
                  </a:lnTo>
                  <a:lnTo>
                    <a:pt x="9293" y="72201"/>
                  </a:lnTo>
                  <a:lnTo>
                    <a:pt x="34636" y="34623"/>
                  </a:lnTo>
                  <a:lnTo>
                    <a:pt x="72223" y="9289"/>
                  </a:lnTo>
                  <a:lnTo>
                    <a:pt x="118249" y="0"/>
                  </a:lnTo>
                  <a:lnTo>
                    <a:pt x="164268" y="9289"/>
                  </a:lnTo>
                  <a:lnTo>
                    <a:pt x="201852" y="34623"/>
                  </a:lnTo>
                  <a:lnTo>
                    <a:pt x="227193" y="72201"/>
                  </a:lnTo>
                  <a:lnTo>
                    <a:pt x="236486" y="118224"/>
                  </a:lnTo>
                  <a:lnTo>
                    <a:pt x="227193" y="164243"/>
                  </a:lnTo>
                  <a:lnTo>
                    <a:pt x="201852" y="201826"/>
                  </a:lnTo>
                  <a:lnTo>
                    <a:pt x="164268" y="227168"/>
                  </a:lnTo>
                  <a:lnTo>
                    <a:pt x="118249" y="236461"/>
                  </a:lnTo>
                  <a:close/>
                </a:path>
              </a:pathLst>
            </a:custGeom>
            <a:ln w="19240">
              <a:solidFill>
                <a:srgbClr val="FFFFFF"/>
              </a:solidFill>
            </a:ln>
          </p:spPr>
          <p:txBody>
            <a:bodyPr wrap="square" lIns="0" tIns="0" rIns="0" bIns="0" rtlCol="0"/>
            <a:lstStyle/>
            <a:p>
              <a:endParaRPr dirty="0">
                <a:solidFill>
                  <a:prstClr val="black"/>
                </a:solidFill>
              </a:endParaRPr>
            </a:p>
          </p:txBody>
        </p:sp>
        <p:sp>
          <p:nvSpPr>
            <p:cNvPr id="16" name="object 35"/>
            <p:cNvSpPr/>
            <p:nvPr/>
          </p:nvSpPr>
          <p:spPr>
            <a:xfrm>
              <a:off x="10845629" y="4020734"/>
              <a:ext cx="533400" cy="288925"/>
            </a:xfrm>
            <a:custGeom>
              <a:avLst/>
              <a:gdLst/>
              <a:ahLst/>
              <a:cxnLst/>
              <a:rect l="l" t="t" r="r" b="b"/>
              <a:pathLst>
                <a:path w="533400" h="288925">
                  <a:moveTo>
                    <a:pt x="126136" y="48463"/>
                  </a:moveTo>
                  <a:lnTo>
                    <a:pt x="77039" y="57892"/>
                  </a:lnTo>
                  <a:lnTo>
                    <a:pt x="36945" y="83607"/>
                  </a:lnTo>
                  <a:lnTo>
                    <a:pt x="9912" y="121747"/>
                  </a:lnTo>
                  <a:lnTo>
                    <a:pt x="0" y="168452"/>
                  </a:lnTo>
                  <a:lnTo>
                    <a:pt x="9291" y="213693"/>
                  </a:lnTo>
                  <a:lnTo>
                    <a:pt x="34715" y="251023"/>
                  </a:lnTo>
                  <a:lnTo>
                    <a:pt x="72598" y="276982"/>
                  </a:lnTo>
                  <a:lnTo>
                    <a:pt x="119265" y="288112"/>
                  </a:lnTo>
                  <a:lnTo>
                    <a:pt x="119265" y="288442"/>
                  </a:lnTo>
                  <a:lnTo>
                    <a:pt x="446570" y="288442"/>
                  </a:lnTo>
                  <a:lnTo>
                    <a:pt x="480295" y="281794"/>
                  </a:lnTo>
                  <a:lnTo>
                    <a:pt x="507834" y="263666"/>
                  </a:lnTo>
                  <a:lnTo>
                    <a:pt x="526401" y="236777"/>
                  </a:lnTo>
                  <a:lnTo>
                    <a:pt x="533209" y="203847"/>
                  </a:lnTo>
                  <a:lnTo>
                    <a:pt x="526401" y="170923"/>
                  </a:lnTo>
                  <a:lnTo>
                    <a:pt x="507834" y="144033"/>
                  </a:lnTo>
                  <a:lnTo>
                    <a:pt x="480295" y="125902"/>
                  </a:lnTo>
                  <a:lnTo>
                    <a:pt x="447665" y="119468"/>
                  </a:lnTo>
                  <a:lnTo>
                    <a:pt x="444271" y="119468"/>
                  </a:lnTo>
                  <a:lnTo>
                    <a:pt x="427000" y="72185"/>
                  </a:lnTo>
                  <a:lnTo>
                    <a:pt x="417707" y="61125"/>
                  </a:lnTo>
                  <a:lnTo>
                    <a:pt x="182308" y="61125"/>
                  </a:lnTo>
                  <a:lnTo>
                    <a:pt x="169231" y="55755"/>
                  </a:lnTo>
                  <a:lnTo>
                    <a:pt x="155451" y="51779"/>
                  </a:lnTo>
                  <a:lnTo>
                    <a:pt x="141056" y="49311"/>
                  </a:lnTo>
                  <a:lnTo>
                    <a:pt x="126136" y="48463"/>
                  </a:lnTo>
                  <a:close/>
                </a:path>
                <a:path w="533400" h="288925">
                  <a:moveTo>
                    <a:pt x="446570" y="119252"/>
                  </a:moveTo>
                  <a:lnTo>
                    <a:pt x="445782" y="119252"/>
                  </a:lnTo>
                  <a:lnTo>
                    <a:pt x="445058" y="119456"/>
                  </a:lnTo>
                  <a:lnTo>
                    <a:pt x="444271" y="119468"/>
                  </a:lnTo>
                  <a:lnTo>
                    <a:pt x="447665" y="119468"/>
                  </a:lnTo>
                  <a:lnTo>
                    <a:pt x="446570" y="119252"/>
                  </a:lnTo>
                  <a:close/>
                </a:path>
                <a:path w="533400" h="288925">
                  <a:moveTo>
                    <a:pt x="301091" y="0"/>
                  </a:moveTo>
                  <a:lnTo>
                    <a:pt x="265517" y="4357"/>
                  </a:lnTo>
                  <a:lnTo>
                    <a:pt x="233160" y="16713"/>
                  </a:lnTo>
                  <a:lnTo>
                    <a:pt x="205074" y="35993"/>
                  </a:lnTo>
                  <a:lnTo>
                    <a:pt x="182308" y="61125"/>
                  </a:lnTo>
                  <a:lnTo>
                    <a:pt x="417707" y="61125"/>
                  </a:lnTo>
                  <a:lnTo>
                    <a:pt x="395170" y="34297"/>
                  </a:lnTo>
                  <a:lnTo>
                    <a:pt x="352095" y="9128"/>
                  </a:lnTo>
                  <a:lnTo>
                    <a:pt x="301091" y="0"/>
                  </a:lnTo>
                  <a:close/>
                </a:path>
              </a:pathLst>
            </a:custGeom>
            <a:solidFill>
              <a:srgbClr val="00467F"/>
            </a:solidFill>
          </p:spPr>
          <p:txBody>
            <a:bodyPr wrap="square" lIns="0" tIns="0" rIns="0" bIns="0" rtlCol="0"/>
            <a:lstStyle/>
            <a:p>
              <a:endParaRPr dirty="0">
                <a:solidFill>
                  <a:prstClr val="black"/>
                </a:solidFill>
              </a:endParaRPr>
            </a:p>
          </p:txBody>
        </p:sp>
        <p:sp>
          <p:nvSpPr>
            <p:cNvPr id="17" name="object 36"/>
            <p:cNvSpPr/>
            <p:nvPr/>
          </p:nvSpPr>
          <p:spPr>
            <a:xfrm>
              <a:off x="10845629" y="4020734"/>
              <a:ext cx="533400" cy="288925"/>
            </a:xfrm>
            <a:custGeom>
              <a:avLst/>
              <a:gdLst/>
              <a:ahLst/>
              <a:cxnLst/>
              <a:rect l="l" t="t" r="r" b="b"/>
              <a:pathLst>
                <a:path w="533400" h="288925">
                  <a:moveTo>
                    <a:pt x="0" y="168452"/>
                  </a:moveTo>
                  <a:lnTo>
                    <a:pt x="9912" y="121747"/>
                  </a:lnTo>
                  <a:lnTo>
                    <a:pt x="36945" y="83607"/>
                  </a:lnTo>
                  <a:lnTo>
                    <a:pt x="77039" y="57892"/>
                  </a:lnTo>
                  <a:lnTo>
                    <a:pt x="126136" y="48463"/>
                  </a:lnTo>
                  <a:lnTo>
                    <a:pt x="141056" y="49311"/>
                  </a:lnTo>
                  <a:lnTo>
                    <a:pt x="155451" y="51779"/>
                  </a:lnTo>
                  <a:lnTo>
                    <a:pt x="169231" y="55755"/>
                  </a:lnTo>
                  <a:lnTo>
                    <a:pt x="182308" y="61125"/>
                  </a:lnTo>
                  <a:lnTo>
                    <a:pt x="205074" y="35993"/>
                  </a:lnTo>
                  <a:lnTo>
                    <a:pt x="233160" y="16713"/>
                  </a:lnTo>
                  <a:lnTo>
                    <a:pt x="265517" y="4357"/>
                  </a:lnTo>
                  <a:lnTo>
                    <a:pt x="301091" y="0"/>
                  </a:lnTo>
                  <a:lnTo>
                    <a:pt x="352095" y="9128"/>
                  </a:lnTo>
                  <a:lnTo>
                    <a:pt x="395170" y="34297"/>
                  </a:lnTo>
                  <a:lnTo>
                    <a:pt x="427000" y="72185"/>
                  </a:lnTo>
                  <a:lnTo>
                    <a:pt x="444271" y="119468"/>
                  </a:lnTo>
                  <a:lnTo>
                    <a:pt x="445058" y="119456"/>
                  </a:lnTo>
                  <a:lnTo>
                    <a:pt x="445782" y="119252"/>
                  </a:lnTo>
                  <a:lnTo>
                    <a:pt x="446570" y="119252"/>
                  </a:lnTo>
                  <a:lnTo>
                    <a:pt x="480295" y="125902"/>
                  </a:lnTo>
                  <a:lnTo>
                    <a:pt x="507834" y="144033"/>
                  </a:lnTo>
                  <a:lnTo>
                    <a:pt x="526401" y="170923"/>
                  </a:lnTo>
                  <a:lnTo>
                    <a:pt x="533209" y="203847"/>
                  </a:lnTo>
                  <a:lnTo>
                    <a:pt x="526401" y="236777"/>
                  </a:lnTo>
                  <a:lnTo>
                    <a:pt x="507834" y="263666"/>
                  </a:lnTo>
                  <a:lnTo>
                    <a:pt x="480295" y="281794"/>
                  </a:lnTo>
                  <a:lnTo>
                    <a:pt x="446570" y="288442"/>
                  </a:lnTo>
                  <a:lnTo>
                    <a:pt x="119265" y="288442"/>
                  </a:lnTo>
                  <a:lnTo>
                    <a:pt x="119265" y="288112"/>
                  </a:lnTo>
                  <a:lnTo>
                    <a:pt x="72598" y="276982"/>
                  </a:lnTo>
                  <a:lnTo>
                    <a:pt x="34715" y="251023"/>
                  </a:lnTo>
                  <a:lnTo>
                    <a:pt x="9291" y="213693"/>
                  </a:lnTo>
                  <a:lnTo>
                    <a:pt x="0" y="168452"/>
                  </a:lnTo>
                  <a:close/>
                </a:path>
              </a:pathLst>
            </a:custGeom>
            <a:ln w="19240">
              <a:solidFill>
                <a:srgbClr val="FFFFFF"/>
              </a:solidFill>
            </a:ln>
          </p:spPr>
          <p:txBody>
            <a:bodyPr wrap="square" lIns="0" tIns="0" rIns="0" bIns="0" rtlCol="0"/>
            <a:lstStyle/>
            <a:p>
              <a:endParaRPr dirty="0">
                <a:solidFill>
                  <a:prstClr val="black"/>
                </a:solidFill>
              </a:endParaRPr>
            </a:p>
          </p:txBody>
        </p:sp>
        <p:sp>
          <p:nvSpPr>
            <p:cNvPr id="18" name="object 37"/>
            <p:cNvSpPr/>
            <p:nvPr/>
          </p:nvSpPr>
          <p:spPr>
            <a:xfrm>
              <a:off x="11259057" y="3788566"/>
              <a:ext cx="0" cy="78740"/>
            </a:xfrm>
            <a:custGeom>
              <a:avLst/>
              <a:gdLst/>
              <a:ahLst/>
              <a:cxnLst/>
              <a:rect l="l" t="t" r="r" b="b"/>
              <a:pathLst>
                <a:path h="78739">
                  <a:moveTo>
                    <a:pt x="0" y="0"/>
                  </a:moveTo>
                  <a:lnTo>
                    <a:pt x="0" y="78219"/>
                  </a:lnTo>
                </a:path>
              </a:pathLst>
            </a:custGeom>
            <a:ln w="3175">
              <a:solidFill>
                <a:srgbClr val="00467F"/>
              </a:solidFill>
            </a:ln>
          </p:spPr>
          <p:txBody>
            <a:bodyPr wrap="square" lIns="0" tIns="0" rIns="0" bIns="0" rtlCol="0"/>
            <a:lstStyle/>
            <a:p>
              <a:endParaRPr dirty="0">
                <a:solidFill>
                  <a:prstClr val="black"/>
                </a:solidFill>
              </a:endParaRPr>
            </a:p>
          </p:txBody>
        </p:sp>
        <p:sp>
          <p:nvSpPr>
            <p:cNvPr id="19" name="object 38"/>
            <p:cNvSpPr/>
            <p:nvPr/>
          </p:nvSpPr>
          <p:spPr>
            <a:xfrm>
              <a:off x="11259057" y="3788566"/>
              <a:ext cx="0" cy="78740"/>
            </a:xfrm>
            <a:custGeom>
              <a:avLst/>
              <a:gdLst/>
              <a:ahLst/>
              <a:cxnLst/>
              <a:rect l="l" t="t" r="r" b="b"/>
              <a:pathLst>
                <a:path h="78739">
                  <a:moveTo>
                    <a:pt x="0" y="78219"/>
                  </a:moveTo>
                  <a:lnTo>
                    <a:pt x="0" y="0"/>
                  </a:lnTo>
                </a:path>
              </a:pathLst>
            </a:custGeom>
            <a:ln w="19240">
              <a:solidFill>
                <a:srgbClr val="FFFFFF"/>
              </a:solidFill>
            </a:ln>
          </p:spPr>
          <p:txBody>
            <a:bodyPr wrap="square" lIns="0" tIns="0" rIns="0" bIns="0" rtlCol="0"/>
            <a:lstStyle/>
            <a:p>
              <a:endParaRPr dirty="0">
                <a:solidFill>
                  <a:prstClr val="black"/>
                </a:solidFill>
              </a:endParaRPr>
            </a:p>
          </p:txBody>
        </p:sp>
        <p:sp>
          <p:nvSpPr>
            <p:cNvPr id="20" name="object 39"/>
            <p:cNvSpPr/>
            <p:nvPr/>
          </p:nvSpPr>
          <p:spPr>
            <a:xfrm>
              <a:off x="11385619" y="3864000"/>
              <a:ext cx="55880" cy="55880"/>
            </a:xfrm>
            <a:custGeom>
              <a:avLst/>
              <a:gdLst/>
              <a:ahLst/>
              <a:cxnLst/>
              <a:rect l="l" t="t" r="r" b="b"/>
              <a:pathLst>
                <a:path w="55879" h="55879">
                  <a:moveTo>
                    <a:pt x="0" y="55308"/>
                  </a:moveTo>
                  <a:lnTo>
                    <a:pt x="55308" y="0"/>
                  </a:lnTo>
                </a:path>
              </a:pathLst>
            </a:custGeom>
            <a:ln w="19240">
              <a:solidFill>
                <a:srgbClr val="FFFFFF"/>
              </a:solidFill>
            </a:ln>
          </p:spPr>
          <p:txBody>
            <a:bodyPr wrap="square" lIns="0" tIns="0" rIns="0" bIns="0" rtlCol="0"/>
            <a:lstStyle/>
            <a:p>
              <a:endParaRPr dirty="0">
                <a:solidFill>
                  <a:prstClr val="black"/>
                </a:solidFill>
              </a:endParaRPr>
            </a:p>
          </p:txBody>
        </p:sp>
        <p:sp>
          <p:nvSpPr>
            <p:cNvPr id="21" name="object 40"/>
            <p:cNvSpPr/>
            <p:nvPr/>
          </p:nvSpPr>
          <p:spPr>
            <a:xfrm>
              <a:off x="11438148" y="4046109"/>
              <a:ext cx="78740" cy="0"/>
            </a:xfrm>
            <a:custGeom>
              <a:avLst/>
              <a:gdLst/>
              <a:ahLst/>
              <a:cxnLst/>
              <a:rect l="l" t="t" r="r" b="b"/>
              <a:pathLst>
                <a:path w="78740">
                  <a:moveTo>
                    <a:pt x="0" y="0"/>
                  </a:moveTo>
                  <a:lnTo>
                    <a:pt x="78219" y="0"/>
                  </a:lnTo>
                </a:path>
              </a:pathLst>
            </a:custGeom>
            <a:ln w="3175">
              <a:solidFill>
                <a:srgbClr val="00467F"/>
              </a:solidFill>
            </a:ln>
          </p:spPr>
          <p:txBody>
            <a:bodyPr wrap="square" lIns="0" tIns="0" rIns="0" bIns="0" rtlCol="0"/>
            <a:lstStyle/>
            <a:p>
              <a:endParaRPr dirty="0">
                <a:solidFill>
                  <a:prstClr val="black"/>
                </a:solidFill>
              </a:endParaRPr>
            </a:p>
          </p:txBody>
        </p:sp>
        <p:sp>
          <p:nvSpPr>
            <p:cNvPr id="22" name="object 41"/>
            <p:cNvSpPr/>
            <p:nvPr/>
          </p:nvSpPr>
          <p:spPr>
            <a:xfrm>
              <a:off x="11438148" y="4046109"/>
              <a:ext cx="78740" cy="0"/>
            </a:xfrm>
            <a:custGeom>
              <a:avLst/>
              <a:gdLst/>
              <a:ahLst/>
              <a:cxnLst/>
              <a:rect l="l" t="t" r="r" b="b"/>
              <a:pathLst>
                <a:path w="78740">
                  <a:moveTo>
                    <a:pt x="0" y="0"/>
                  </a:moveTo>
                  <a:lnTo>
                    <a:pt x="78219" y="0"/>
                  </a:lnTo>
                </a:path>
              </a:pathLst>
            </a:custGeom>
            <a:ln w="19240">
              <a:solidFill>
                <a:srgbClr val="FFFFFF"/>
              </a:solidFill>
            </a:ln>
          </p:spPr>
          <p:txBody>
            <a:bodyPr wrap="square" lIns="0" tIns="0" rIns="0" bIns="0" rtlCol="0"/>
            <a:lstStyle/>
            <a:p>
              <a:endParaRPr dirty="0">
                <a:solidFill>
                  <a:prstClr val="black"/>
                </a:solidFill>
              </a:endParaRPr>
            </a:p>
          </p:txBody>
        </p:sp>
      </p:grpSp>
      <p:pic>
        <p:nvPicPr>
          <p:cNvPr id="31" name="Picture 48" descr="National_Grid_logo_blue_HR"/>
          <p:cNvPicPr>
            <a:picLocks noChangeAspect="1" noChangeArrowheads="1"/>
          </p:cNvPicPr>
          <p:nvPr userDrawn="1"/>
        </p:nvPicPr>
        <p:blipFill>
          <a:blip r:embed="rId3"/>
          <a:srcRect/>
          <a:stretch>
            <a:fillRect/>
          </a:stretch>
        </p:blipFill>
        <p:spPr bwMode="auto">
          <a:xfrm>
            <a:off x="6654238" y="273617"/>
            <a:ext cx="2048400" cy="477640"/>
          </a:xfrm>
          <a:prstGeom prst="rect">
            <a:avLst/>
          </a:prstGeom>
          <a:noFill/>
          <a:ln w="9525">
            <a:noFill/>
            <a:miter lim="800000"/>
            <a:headEnd/>
            <a:tailEnd/>
          </a:ln>
        </p:spPr>
      </p:pic>
    </p:spTree>
    <p:extLst>
      <p:ext uri="{BB962C8B-B14F-4D97-AF65-F5344CB8AC3E}">
        <p14:creationId xmlns:p14="http://schemas.microsoft.com/office/powerpoint/2010/main" val="3793409763"/>
      </p:ext>
    </p:extLst>
  </p:cSld>
  <p:clrMapOvr>
    <a:masterClrMapping/>
  </p:clrMapOvr>
  <p:transition>
    <p:fade/>
  </p:transition>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preserve="1" userDrawn="1">
  <p:cSld name="Secondary">
    <p:bg>
      <p:bgPr>
        <a:solidFill>
          <a:srgbClr val="00467F"/>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7" y="0"/>
            <a:ext cx="9159875" cy="1490397"/>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a:lstStyle/>
          <a:p>
            <a:pPr eaLnBrk="0" hangingPunct="0">
              <a:lnSpc>
                <a:spcPct val="90000"/>
              </a:lnSpc>
              <a:spcAft>
                <a:spcPct val="50000"/>
              </a:spcAft>
              <a:buClr>
                <a:srgbClr val="0079C1"/>
              </a:buClr>
              <a:buFont typeface="Wingdings 2" pitchFamily="18" charset="2"/>
              <a:buChar char="¾"/>
              <a:defRPr/>
            </a:pPr>
            <a:endParaRPr lang="en-US" dirty="0">
              <a:solidFill>
                <a:srgbClr val="000000"/>
              </a:solidFill>
            </a:endParaRPr>
          </a:p>
        </p:txBody>
      </p:sp>
      <p:sp>
        <p:nvSpPr>
          <p:cNvPr id="43022" name="Rectangle 14"/>
          <p:cNvSpPr>
            <a:spLocks noGrp="1" noChangeArrowheads="1"/>
          </p:cNvSpPr>
          <p:nvPr>
            <p:ph type="ctrTitle" sz="quarter" hasCustomPrompt="1"/>
          </p:nvPr>
        </p:nvSpPr>
        <p:spPr>
          <a:xfrm>
            <a:off x="571524" y="476590"/>
            <a:ext cx="8140702" cy="639763"/>
          </a:xfrm>
        </p:spPr>
        <p:txBody>
          <a:bodyPr lIns="0" tIns="36000" rIns="0" bIns="36000" anchor="ctr"/>
          <a:lstStyle>
            <a:lvl1pPr>
              <a:defRPr lang="en-US" sz="2800" b="1" dirty="0" smtClean="0">
                <a:solidFill>
                  <a:srgbClr val="00467F"/>
                </a:solidFill>
                <a:latin typeface="+mj-lt"/>
                <a:ea typeface="+mj-ea"/>
                <a:cs typeface="+mj-cs"/>
              </a:defRPr>
            </a:lvl1pPr>
          </a:lstStyle>
          <a:p>
            <a:r>
              <a:rPr lang="en-US" dirty="0" smtClean="0"/>
              <a:t>[Secondary] Click to edit Master title style</a:t>
            </a:r>
            <a:endParaRPr lang="en-US" dirty="0"/>
          </a:p>
        </p:txBody>
      </p:sp>
      <p:sp>
        <p:nvSpPr>
          <p:cNvPr id="43023" name="Rectangle 15"/>
          <p:cNvSpPr>
            <a:spLocks noGrp="1" noChangeArrowheads="1"/>
          </p:cNvSpPr>
          <p:nvPr>
            <p:ph type="subTitle" sz="quarter" idx="1" hasCustomPrompt="1"/>
          </p:nvPr>
        </p:nvSpPr>
        <p:spPr>
          <a:xfrm>
            <a:off x="571524" y="1628750"/>
            <a:ext cx="8140702" cy="648090"/>
          </a:xfrm>
        </p:spPr>
        <p:txBody>
          <a:bodyPr lIns="0" tIns="36000" rIns="0" bIns="36000"/>
          <a:lstStyle>
            <a:lvl1pPr marL="0" indent="0">
              <a:spcBef>
                <a:spcPct val="20000"/>
              </a:spcBef>
              <a:spcAft>
                <a:spcPct val="0"/>
              </a:spcAft>
              <a:buFont typeface="Wingdings" pitchFamily="2" charset="2"/>
              <a:buNone/>
              <a:defRPr sz="1800">
                <a:solidFill>
                  <a:schemeClr val="bg1"/>
                </a:solidFill>
              </a:defRPr>
            </a:lvl1pPr>
          </a:lstStyle>
          <a:p>
            <a:r>
              <a:rPr lang="en-US" dirty="0" smtClean="0"/>
              <a:t>[Contact] Click to edit Master subtitle style</a:t>
            </a:r>
          </a:p>
        </p:txBody>
      </p:sp>
      <p:grpSp>
        <p:nvGrpSpPr>
          <p:cNvPr id="10" name="Group 9"/>
          <p:cNvGrpSpPr/>
          <p:nvPr userDrawn="1"/>
        </p:nvGrpSpPr>
        <p:grpSpPr>
          <a:xfrm>
            <a:off x="282213" y="4496821"/>
            <a:ext cx="8571949" cy="2316555"/>
            <a:chOff x="376281" y="3788566"/>
            <a:chExt cx="11429265" cy="2869160"/>
          </a:xfrm>
        </p:grpSpPr>
        <p:sp>
          <p:nvSpPr>
            <p:cNvPr id="11" name="object 3"/>
            <p:cNvSpPr/>
            <p:nvPr/>
          </p:nvSpPr>
          <p:spPr>
            <a:xfrm>
              <a:off x="376281" y="4039260"/>
              <a:ext cx="11429265" cy="2618466"/>
            </a:xfrm>
            <a:prstGeom prst="rect">
              <a:avLst/>
            </a:prstGeom>
            <a:blipFill>
              <a:blip r:embed="rId2" cstate="print"/>
              <a:stretch>
                <a:fillRect/>
              </a:stretch>
            </a:blipFill>
          </p:spPr>
          <p:txBody>
            <a:bodyPr wrap="square" lIns="0" tIns="0" rIns="0" bIns="0" rtlCol="0"/>
            <a:lstStyle/>
            <a:p>
              <a:endParaRPr dirty="0">
                <a:solidFill>
                  <a:prstClr val="black"/>
                </a:solidFill>
              </a:endParaRPr>
            </a:p>
          </p:txBody>
        </p:sp>
        <p:grpSp>
          <p:nvGrpSpPr>
            <p:cNvPr id="12" name="Group 11"/>
            <p:cNvGrpSpPr/>
            <p:nvPr/>
          </p:nvGrpSpPr>
          <p:grpSpPr>
            <a:xfrm>
              <a:off x="7441289" y="4043811"/>
              <a:ext cx="901509" cy="241173"/>
              <a:chOff x="7441289" y="4043811"/>
              <a:chExt cx="901509" cy="241173"/>
            </a:xfrm>
          </p:grpSpPr>
          <p:sp>
            <p:nvSpPr>
              <p:cNvPr id="23" name="object 26"/>
              <p:cNvSpPr/>
              <p:nvPr/>
            </p:nvSpPr>
            <p:spPr>
              <a:xfrm>
                <a:off x="8103403" y="4164347"/>
                <a:ext cx="239395" cy="0"/>
              </a:xfrm>
              <a:custGeom>
                <a:avLst/>
                <a:gdLst/>
                <a:ahLst/>
                <a:cxnLst/>
                <a:rect l="l" t="t" r="r" b="b"/>
                <a:pathLst>
                  <a:path w="239395">
                    <a:moveTo>
                      <a:pt x="239052" y="0"/>
                    </a:moveTo>
                    <a:lnTo>
                      <a:pt x="0" y="0"/>
                    </a:lnTo>
                  </a:path>
                </a:pathLst>
              </a:custGeom>
              <a:ln w="19240">
                <a:solidFill>
                  <a:srgbClr val="FFFFFF"/>
                </a:solidFill>
              </a:ln>
            </p:spPr>
            <p:txBody>
              <a:bodyPr wrap="square" lIns="0" tIns="0" rIns="0" bIns="0" rtlCol="0"/>
              <a:lstStyle/>
              <a:p>
                <a:endParaRPr dirty="0">
                  <a:solidFill>
                    <a:prstClr val="black"/>
                  </a:solidFill>
                </a:endParaRPr>
              </a:p>
            </p:txBody>
          </p:sp>
          <p:sp>
            <p:nvSpPr>
              <p:cNvPr id="24" name="object 27"/>
              <p:cNvSpPr/>
              <p:nvPr/>
            </p:nvSpPr>
            <p:spPr>
              <a:xfrm>
                <a:off x="7441289" y="4248332"/>
                <a:ext cx="697230" cy="0"/>
              </a:xfrm>
              <a:custGeom>
                <a:avLst/>
                <a:gdLst/>
                <a:ahLst/>
                <a:cxnLst/>
                <a:rect l="l" t="t" r="r" b="b"/>
                <a:pathLst>
                  <a:path w="697229">
                    <a:moveTo>
                      <a:pt x="697077" y="0"/>
                    </a:moveTo>
                    <a:lnTo>
                      <a:pt x="0" y="0"/>
                    </a:lnTo>
                  </a:path>
                </a:pathLst>
              </a:custGeom>
              <a:ln w="19240">
                <a:solidFill>
                  <a:srgbClr val="FFFFFF"/>
                </a:solidFill>
              </a:ln>
            </p:spPr>
            <p:txBody>
              <a:bodyPr wrap="square" lIns="0" tIns="0" rIns="0" bIns="0" rtlCol="0"/>
              <a:lstStyle/>
              <a:p>
                <a:endParaRPr dirty="0">
                  <a:solidFill>
                    <a:prstClr val="black"/>
                  </a:solidFill>
                </a:endParaRPr>
              </a:p>
            </p:txBody>
          </p:sp>
          <p:sp>
            <p:nvSpPr>
              <p:cNvPr id="25" name="object 28"/>
              <p:cNvSpPr/>
              <p:nvPr/>
            </p:nvSpPr>
            <p:spPr>
              <a:xfrm>
                <a:off x="7441289" y="4079943"/>
                <a:ext cx="697230" cy="0"/>
              </a:xfrm>
              <a:custGeom>
                <a:avLst/>
                <a:gdLst/>
                <a:ahLst/>
                <a:cxnLst/>
                <a:rect l="l" t="t" r="r" b="b"/>
                <a:pathLst>
                  <a:path w="697229">
                    <a:moveTo>
                      <a:pt x="697077" y="0"/>
                    </a:moveTo>
                    <a:lnTo>
                      <a:pt x="0" y="0"/>
                    </a:lnTo>
                  </a:path>
                </a:pathLst>
              </a:custGeom>
              <a:ln w="19240">
                <a:solidFill>
                  <a:srgbClr val="FFFFFF"/>
                </a:solidFill>
              </a:ln>
            </p:spPr>
            <p:txBody>
              <a:bodyPr wrap="square" lIns="0" tIns="0" rIns="0" bIns="0" rtlCol="0"/>
              <a:lstStyle/>
              <a:p>
                <a:endParaRPr dirty="0">
                  <a:solidFill>
                    <a:prstClr val="black"/>
                  </a:solidFill>
                </a:endParaRPr>
              </a:p>
            </p:txBody>
          </p:sp>
          <p:sp>
            <p:nvSpPr>
              <p:cNvPr id="26" name="object 29"/>
              <p:cNvSpPr/>
              <p:nvPr/>
            </p:nvSpPr>
            <p:spPr>
              <a:xfrm>
                <a:off x="8166065" y="4043811"/>
                <a:ext cx="69215" cy="120650"/>
              </a:xfrm>
              <a:custGeom>
                <a:avLst/>
                <a:gdLst/>
                <a:ahLst/>
                <a:cxnLst/>
                <a:rect l="l" t="t" r="r" b="b"/>
                <a:pathLst>
                  <a:path w="69215" h="120650">
                    <a:moveTo>
                      <a:pt x="69113" y="120535"/>
                    </a:moveTo>
                    <a:lnTo>
                      <a:pt x="0" y="0"/>
                    </a:lnTo>
                  </a:path>
                </a:pathLst>
              </a:custGeom>
              <a:ln w="19240">
                <a:solidFill>
                  <a:srgbClr val="FFFFFF"/>
                </a:solidFill>
              </a:ln>
            </p:spPr>
            <p:txBody>
              <a:bodyPr wrap="square" lIns="0" tIns="0" rIns="0" bIns="0" rtlCol="0"/>
              <a:lstStyle/>
              <a:p>
                <a:endParaRPr dirty="0">
                  <a:solidFill>
                    <a:prstClr val="black"/>
                  </a:solidFill>
                </a:endParaRPr>
              </a:p>
            </p:txBody>
          </p:sp>
          <p:sp>
            <p:nvSpPr>
              <p:cNvPr id="27" name="object 30"/>
              <p:cNvSpPr/>
              <p:nvPr/>
            </p:nvSpPr>
            <p:spPr>
              <a:xfrm>
                <a:off x="8084912" y="4135010"/>
                <a:ext cx="18415" cy="29845"/>
              </a:xfrm>
              <a:custGeom>
                <a:avLst/>
                <a:gdLst/>
                <a:ahLst/>
                <a:cxnLst/>
                <a:rect l="l" t="t" r="r" b="b"/>
                <a:pathLst>
                  <a:path w="18415" h="29845">
                    <a:moveTo>
                      <a:pt x="18186" y="29337"/>
                    </a:moveTo>
                    <a:lnTo>
                      <a:pt x="0" y="0"/>
                    </a:lnTo>
                  </a:path>
                </a:pathLst>
              </a:custGeom>
              <a:ln w="19240">
                <a:solidFill>
                  <a:srgbClr val="FFFFFF"/>
                </a:solidFill>
              </a:ln>
            </p:spPr>
            <p:txBody>
              <a:bodyPr wrap="square" lIns="0" tIns="0" rIns="0" bIns="0" rtlCol="0"/>
              <a:lstStyle/>
              <a:p>
                <a:endParaRPr dirty="0">
                  <a:solidFill>
                    <a:prstClr val="black"/>
                  </a:solidFill>
                </a:endParaRPr>
              </a:p>
            </p:txBody>
          </p:sp>
          <p:sp>
            <p:nvSpPr>
              <p:cNvPr id="28" name="object 31"/>
              <p:cNvSpPr/>
              <p:nvPr/>
            </p:nvSpPr>
            <p:spPr>
              <a:xfrm>
                <a:off x="8084912" y="4164334"/>
                <a:ext cx="18415" cy="29845"/>
              </a:xfrm>
              <a:custGeom>
                <a:avLst/>
                <a:gdLst/>
                <a:ahLst/>
                <a:cxnLst/>
                <a:rect l="l" t="t" r="r" b="b"/>
                <a:pathLst>
                  <a:path w="18415" h="29845">
                    <a:moveTo>
                      <a:pt x="18186" y="0"/>
                    </a:moveTo>
                    <a:lnTo>
                      <a:pt x="0" y="29336"/>
                    </a:lnTo>
                  </a:path>
                </a:pathLst>
              </a:custGeom>
              <a:ln w="19240">
                <a:solidFill>
                  <a:srgbClr val="FFFFFF"/>
                </a:solidFill>
              </a:ln>
            </p:spPr>
            <p:txBody>
              <a:bodyPr wrap="square" lIns="0" tIns="0" rIns="0" bIns="0" rtlCol="0"/>
              <a:lstStyle/>
              <a:p>
                <a:endParaRPr dirty="0">
                  <a:solidFill>
                    <a:prstClr val="black"/>
                  </a:solidFill>
                </a:endParaRPr>
              </a:p>
            </p:txBody>
          </p:sp>
          <p:sp>
            <p:nvSpPr>
              <p:cNvPr id="29" name="object 32"/>
              <p:cNvSpPr/>
              <p:nvPr/>
            </p:nvSpPr>
            <p:spPr>
              <a:xfrm>
                <a:off x="8166065" y="4164334"/>
                <a:ext cx="69215" cy="120650"/>
              </a:xfrm>
              <a:custGeom>
                <a:avLst/>
                <a:gdLst/>
                <a:ahLst/>
                <a:cxnLst/>
                <a:rect l="l" t="t" r="r" b="b"/>
                <a:pathLst>
                  <a:path w="69215" h="120650">
                    <a:moveTo>
                      <a:pt x="69113" y="0"/>
                    </a:moveTo>
                    <a:lnTo>
                      <a:pt x="0" y="120535"/>
                    </a:lnTo>
                  </a:path>
                </a:pathLst>
              </a:custGeom>
              <a:ln w="19240">
                <a:solidFill>
                  <a:srgbClr val="FFFFFF"/>
                </a:solidFill>
              </a:ln>
            </p:spPr>
            <p:txBody>
              <a:bodyPr wrap="square" lIns="0" tIns="0" rIns="0" bIns="0" rtlCol="0"/>
              <a:lstStyle/>
              <a:p>
                <a:endParaRPr dirty="0">
                  <a:solidFill>
                    <a:prstClr val="black"/>
                  </a:solidFill>
                </a:endParaRPr>
              </a:p>
            </p:txBody>
          </p:sp>
        </p:grpSp>
        <p:sp>
          <p:nvSpPr>
            <p:cNvPr id="14" name="object 33"/>
            <p:cNvSpPr/>
            <p:nvPr/>
          </p:nvSpPr>
          <p:spPr>
            <a:xfrm>
              <a:off x="11140578" y="3927880"/>
              <a:ext cx="236854" cy="236854"/>
            </a:xfrm>
            <a:custGeom>
              <a:avLst/>
              <a:gdLst/>
              <a:ahLst/>
              <a:cxnLst/>
              <a:rect l="l" t="t" r="r" b="b"/>
              <a:pathLst>
                <a:path w="236854" h="236854">
                  <a:moveTo>
                    <a:pt x="118249" y="0"/>
                  </a:moveTo>
                  <a:lnTo>
                    <a:pt x="72223" y="9289"/>
                  </a:lnTo>
                  <a:lnTo>
                    <a:pt x="34636" y="34623"/>
                  </a:lnTo>
                  <a:lnTo>
                    <a:pt x="9293" y="72201"/>
                  </a:lnTo>
                  <a:lnTo>
                    <a:pt x="0" y="118224"/>
                  </a:lnTo>
                  <a:lnTo>
                    <a:pt x="9293" y="164243"/>
                  </a:lnTo>
                  <a:lnTo>
                    <a:pt x="34636" y="201826"/>
                  </a:lnTo>
                  <a:lnTo>
                    <a:pt x="72223" y="227168"/>
                  </a:lnTo>
                  <a:lnTo>
                    <a:pt x="118249" y="236461"/>
                  </a:lnTo>
                  <a:lnTo>
                    <a:pt x="164268" y="227168"/>
                  </a:lnTo>
                  <a:lnTo>
                    <a:pt x="201852" y="201826"/>
                  </a:lnTo>
                  <a:lnTo>
                    <a:pt x="227193" y="164243"/>
                  </a:lnTo>
                  <a:lnTo>
                    <a:pt x="236486" y="118224"/>
                  </a:lnTo>
                  <a:lnTo>
                    <a:pt x="227193" y="72201"/>
                  </a:lnTo>
                  <a:lnTo>
                    <a:pt x="201852" y="34623"/>
                  </a:lnTo>
                  <a:lnTo>
                    <a:pt x="164268" y="9289"/>
                  </a:lnTo>
                  <a:lnTo>
                    <a:pt x="118249" y="0"/>
                  </a:lnTo>
                  <a:close/>
                </a:path>
              </a:pathLst>
            </a:custGeom>
            <a:solidFill>
              <a:srgbClr val="47C3D3"/>
            </a:solidFill>
          </p:spPr>
          <p:txBody>
            <a:bodyPr wrap="square" lIns="0" tIns="0" rIns="0" bIns="0" rtlCol="0"/>
            <a:lstStyle/>
            <a:p>
              <a:endParaRPr dirty="0">
                <a:solidFill>
                  <a:prstClr val="black"/>
                </a:solidFill>
              </a:endParaRPr>
            </a:p>
          </p:txBody>
        </p:sp>
        <p:sp>
          <p:nvSpPr>
            <p:cNvPr id="15" name="object 34"/>
            <p:cNvSpPr/>
            <p:nvPr/>
          </p:nvSpPr>
          <p:spPr>
            <a:xfrm>
              <a:off x="11140578" y="3927880"/>
              <a:ext cx="236854" cy="236854"/>
            </a:xfrm>
            <a:custGeom>
              <a:avLst/>
              <a:gdLst/>
              <a:ahLst/>
              <a:cxnLst/>
              <a:rect l="l" t="t" r="r" b="b"/>
              <a:pathLst>
                <a:path w="236854" h="236854">
                  <a:moveTo>
                    <a:pt x="118249" y="236461"/>
                  </a:moveTo>
                  <a:lnTo>
                    <a:pt x="72223" y="227168"/>
                  </a:lnTo>
                  <a:lnTo>
                    <a:pt x="34636" y="201826"/>
                  </a:lnTo>
                  <a:lnTo>
                    <a:pt x="9293" y="164243"/>
                  </a:lnTo>
                  <a:lnTo>
                    <a:pt x="0" y="118224"/>
                  </a:lnTo>
                  <a:lnTo>
                    <a:pt x="9293" y="72201"/>
                  </a:lnTo>
                  <a:lnTo>
                    <a:pt x="34636" y="34623"/>
                  </a:lnTo>
                  <a:lnTo>
                    <a:pt x="72223" y="9289"/>
                  </a:lnTo>
                  <a:lnTo>
                    <a:pt x="118249" y="0"/>
                  </a:lnTo>
                  <a:lnTo>
                    <a:pt x="164268" y="9289"/>
                  </a:lnTo>
                  <a:lnTo>
                    <a:pt x="201852" y="34623"/>
                  </a:lnTo>
                  <a:lnTo>
                    <a:pt x="227193" y="72201"/>
                  </a:lnTo>
                  <a:lnTo>
                    <a:pt x="236486" y="118224"/>
                  </a:lnTo>
                  <a:lnTo>
                    <a:pt x="227193" y="164243"/>
                  </a:lnTo>
                  <a:lnTo>
                    <a:pt x="201852" y="201826"/>
                  </a:lnTo>
                  <a:lnTo>
                    <a:pt x="164268" y="227168"/>
                  </a:lnTo>
                  <a:lnTo>
                    <a:pt x="118249" y="236461"/>
                  </a:lnTo>
                  <a:close/>
                </a:path>
              </a:pathLst>
            </a:custGeom>
            <a:ln w="19240">
              <a:solidFill>
                <a:srgbClr val="FFFFFF"/>
              </a:solidFill>
            </a:ln>
          </p:spPr>
          <p:txBody>
            <a:bodyPr wrap="square" lIns="0" tIns="0" rIns="0" bIns="0" rtlCol="0"/>
            <a:lstStyle/>
            <a:p>
              <a:endParaRPr dirty="0">
                <a:solidFill>
                  <a:prstClr val="black"/>
                </a:solidFill>
              </a:endParaRPr>
            </a:p>
          </p:txBody>
        </p:sp>
        <p:sp>
          <p:nvSpPr>
            <p:cNvPr id="16" name="object 35"/>
            <p:cNvSpPr/>
            <p:nvPr/>
          </p:nvSpPr>
          <p:spPr>
            <a:xfrm>
              <a:off x="10845629" y="4020734"/>
              <a:ext cx="533400" cy="288925"/>
            </a:xfrm>
            <a:custGeom>
              <a:avLst/>
              <a:gdLst/>
              <a:ahLst/>
              <a:cxnLst/>
              <a:rect l="l" t="t" r="r" b="b"/>
              <a:pathLst>
                <a:path w="533400" h="288925">
                  <a:moveTo>
                    <a:pt x="126136" y="48463"/>
                  </a:moveTo>
                  <a:lnTo>
                    <a:pt x="77039" y="57892"/>
                  </a:lnTo>
                  <a:lnTo>
                    <a:pt x="36945" y="83607"/>
                  </a:lnTo>
                  <a:lnTo>
                    <a:pt x="9912" y="121747"/>
                  </a:lnTo>
                  <a:lnTo>
                    <a:pt x="0" y="168452"/>
                  </a:lnTo>
                  <a:lnTo>
                    <a:pt x="9291" y="213693"/>
                  </a:lnTo>
                  <a:lnTo>
                    <a:pt x="34715" y="251023"/>
                  </a:lnTo>
                  <a:lnTo>
                    <a:pt x="72598" y="276982"/>
                  </a:lnTo>
                  <a:lnTo>
                    <a:pt x="119265" y="288112"/>
                  </a:lnTo>
                  <a:lnTo>
                    <a:pt x="119265" y="288442"/>
                  </a:lnTo>
                  <a:lnTo>
                    <a:pt x="446570" y="288442"/>
                  </a:lnTo>
                  <a:lnTo>
                    <a:pt x="480295" y="281794"/>
                  </a:lnTo>
                  <a:lnTo>
                    <a:pt x="507834" y="263666"/>
                  </a:lnTo>
                  <a:lnTo>
                    <a:pt x="526401" y="236777"/>
                  </a:lnTo>
                  <a:lnTo>
                    <a:pt x="533209" y="203847"/>
                  </a:lnTo>
                  <a:lnTo>
                    <a:pt x="526401" y="170923"/>
                  </a:lnTo>
                  <a:lnTo>
                    <a:pt x="507834" y="144033"/>
                  </a:lnTo>
                  <a:lnTo>
                    <a:pt x="480295" y="125902"/>
                  </a:lnTo>
                  <a:lnTo>
                    <a:pt x="447665" y="119468"/>
                  </a:lnTo>
                  <a:lnTo>
                    <a:pt x="444271" y="119468"/>
                  </a:lnTo>
                  <a:lnTo>
                    <a:pt x="427000" y="72185"/>
                  </a:lnTo>
                  <a:lnTo>
                    <a:pt x="417707" y="61125"/>
                  </a:lnTo>
                  <a:lnTo>
                    <a:pt x="182308" y="61125"/>
                  </a:lnTo>
                  <a:lnTo>
                    <a:pt x="169231" y="55755"/>
                  </a:lnTo>
                  <a:lnTo>
                    <a:pt x="155451" y="51779"/>
                  </a:lnTo>
                  <a:lnTo>
                    <a:pt x="141056" y="49311"/>
                  </a:lnTo>
                  <a:lnTo>
                    <a:pt x="126136" y="48463"/>
                  </a:lnTo>
                  <a:close/>
                </a:path>
                <a:path w="533400" h="288925">
                  <a:moveTo>
                    <a:pt x="446570" y="119252"/>
                  </a:moveTo>
                  <a:lnTo>
                    <a:pt x="445782" y="119252"/>
                  </a:lnTo>
                  <a:lnTo>
                    <a:pt x="445058" y="119456"/>
                  </a:lnTo>
                  <a:lnTo>
                    <a:pt x="444271" y="119468"/>
                  </a:lnTo>
                  <a:lnTo>
                    <a:pt x="447665" y="119468"/>
                  </a:lnTo>
                  <a:lnTo>
                    <a:pt x="446570" y="119252"/>
                  </a:lnTo>
                  <a:close/>
                </a:path>
                <a:path w="533400" h="288925">
                  <a:moveTo>
                    <a:pt x="301091" y="0"/>
                  </a:moveTo>
                  <a:lnTo>
                    <a:pt x="265517" y="4357"/>
                  </a:lnTo>
                  <a:lnTo>
                    <a:pt x="233160" y="16713"/>
                  </a:lnTo>
                  <a:lnTo>
                    <a:pt x="205074" y="35993"/>
                  </a:lnTo>
                  <a:lnTo>
                    <a:pt x="182308" y="61125"/>
                  </a:lnTo>
                  <a:lnTo>
                    <a:pt x="417707" y="61125"/>
                  </a:lnTo>
                  <a:lnTo>
                    <a:pt x="395170" y="34297"/>
                  </a:lnTo>
                  <a:lnTo>
                    <a:pt x="352095" y="9128"/>
                  </a:lnTo>
                  <a:lnTo>
                    <a:pt x="301091" y="0"/>
                  </a:lnTo>
                  <a:close/>
                </a:path>
              </a:pathLst>
            </a:custGeom>
            <a:solidFill>
              <a:srgbClr val="00467F"/>
            </a:solidFill>
          </p:spPr>
          <p:txBody>
            <a:bodyPr wrap="square" lIns="0" tIns="0" rIns="0" bIns="0" rtlCol="0"/>
            <a:lstStyle/>
            <a:p>
              <a:endParaRPr dirty="0">
                <a:solidFill>
                  <a:prstClr val="black"/>
                </a:solidFill>
              </a:endParaRPr>
            </a:p>
          </p:txBody>
        </p:sp>
        <p:sp>
          <p:nvSpPr>
            <p:cNvPr id="17" name="object 36"/>
            <p:cNvSpPr/>
            <p:nvPr/>
          </p:nvSpPr>
          <p:spPr>
            <a:xfrm>
              <a:off x="10845629" y="4020734"/>
              <a:ext cx="533400" cy="288925"/>
            </a:xfrm>
            <a:custGeom>
              <a:avLst/>
              <a:gdLst/>
              <a:ahLst/>
              <a:cxnLst/>
              <a:rect l="l" t="t" r="r" b="b"/>
              <a:pathLst>
                <a:path w="533400" h="288925">
                  <a:moveTo>
                    <a:pt x="0" y="168452"/>
                  </a:moveTo>
                  <a:lnTo>
                    <a:pt x="9912" y="121747"/>
                  </a:lnTo>
                  <a:lnTo>
                    <a:pt x="36945" y="83607"/>
                  </a:lnTo>
                  <a:lnTo>
                    <a:pt x="77039" y="57892"/>
                  </a:lnTo>
                  <a:lnTo>
                    <a:pt x="126136" y="48463"/>
                  </a:lnTo>
                  <a:lnTo>
                    <a:pt x="141056" y="49311"/>
                  </a:lnTo>
                  <a:lnTo>
                    <a:pt x="155451" y="51779"/>
                  </a:lnTo>
                  <a:lnTo>
                    <a:pt x="169231" y="55755"/>
                  </a:lnTo>
                  <a:lnTo>
                    <a:pt x="182308" y="61125"/>
                  </a:lnTo>
                  <a:lnTo>
                    <a:pt x="205074" y="35993"/>
                  </a:lnTo>
                  <a:lnTo>
                    <a:pt x="233160" y="16713"/>
                  </a:lnTo>
                  <a:lnTo>
                    <a:pt x="265517" y="4357"/>
                  </a:lnTo>
                  <a:lnTo>
                    <a:pt x="301091" y="0"/>
                  </a:lnTo>
                  <a:lnTo>
                    <a:pt x="352095" y="9128"/>
                  </a:lnTo>
                  <a:lnTo>
                    <a:pt x="395170" y="34297"/>
                  </a:lnTo>
                  <a:lnTo>
                    <a:pt x="427000" y="72185"/>
                  </a:lnTo>
                  <a:lnTo>
                    <a:pt x="444271" y="119468"/>
                  </a:lnTo>
                  <a:lnTo>
                    <a:pt x="445058" y="119456"/>
                  </a:lnTo>
                  <a:lnTo>
                    <a:pt x="445782" y="119252"/>
                  </a:lnTo>
                  <a:lnTo>
                    <a:pt x="446570" y="119252"/>
                  </a:lnTo>
                  <a:lnTo>
                    <a:pt x="480295" y="125902"/>
                  </a:lnTo>
                  <a:lnTo>
                    <a:pt x="507834" y="144033"/>
                  </a:lnTo>
                  <a:lnTo>
                    <a:pt x="526401" y="170923"/>
                  </a:lnTo>
                  <a:lnTo>
                    <a:pt x="533209" y="203847"/>
                  </a:lnTo>
                  <a:lnTo>
                    <a:pt x="526401" y="236777"/>
                  </a:lnTo>
                  <a:lnTo>
                    <a:pt x="507834" y="263666"/>
                  </a:lnTo>
                  <a:lnTo>
                    <a:pt x="480295" y="281794"/>
                  </a:lnTo>
                  <a:lnTo>
                    <a:pt x="446570" y="288442"/>
                  </a:lnTo>
                  <a:lnTo>
                    <a:pt x="119265" y="288442"/>
                  </a:lnTo>
                  <a:lnTo>
                    <a:pt x="119265" y="288112"/>
                  </a:lnTo>
                  <a:lnTo>
                    <a:pt x="72598" y="276982"/>
                  </a:lnTo>
                  <a:lnTo>
                    <a:pt x="34715" y="251023"/>
                  </a:lnTo>
                  <a:lnTo>
                    <a:pt x="9291" y="213693"/>
                  </a:lnTo>
                  <a:lnTo>
                    <a:pt x="0" y="168452"/>
                  </a:lnTo>
                  <a:close/>
                </a:path>
              </a:pathLst>
            </a:custGeom>
            <a:ln w="19240">
              <a:solidFill>
                <a:srgbClr val="FFFFFF"/>
              </a:solidFill>
            </a:ln>
          </p:spPr>
          <p:txBody>
            <a:bodyPr wrap="square" lIns="0" tIns="0" rIns="0" bIns="0" rtlCol="0"/>
            <a:lstStyle/>
            <a:p>
              <a:endParaRPr dirty="0">
                <a:solidFill>
                  <a:prstClr val="black"/>
                </a:solidFill>
              </a:endParaRPr>
            </a:p>
          </p:txBody>
        </p:sp>
        <p:sp>
          <p:nvSpPr>
            <p:cNvPr id="18" name="object 37"/>
            <p:cNvSpPr/>
            <p:nvPr/>
          </p:nvSpPr>
          <p:spPr>
            <a:xfrm>
              <a:off x="11259057" y="3788566"/>
              <a:ext cx="0" cy="78740"/>
            </a:xfrm>
            <a:custGeom>
              <a:avLst/>
              <a:gdLst/>
              <a:ahLst/>
              <a:cxnLst/>
              <a:rect l="l" t="t" r="r" b="b"/>
              <a:pathLst>
                <a:path h="78739">
                  <a:moveTo>
                    <a:pt x="0" y="0"/>
                  </a:moveTo>
                  <a:lnTo>
                    <a:pt x="0" y="78219"/>
                  </a:lnTo>
                </a:path>
              </a:pathLst>
            </a:custGeom>
            <a:ln w="3175">
              <a:solidFill>
                <a:srgbClr val="00467F"/>
              </a:solidFill>
            </a:ln>
          </p:spPr>
          <p:txBody>
            <a:bodyPr wrap="square" lIns="0" tIns="0" rIns="0" bIns="0" rtlCol="0"/>
            <a:lstStyle/>
            <a:p>
              <a:endParaRPr dirty="0">
                <a:solidFill>
                  <a:prstClr val="black"/>
                </a:solidFill>
              </a:endParaRPr>
            </a:p>
          </p:txBody>
        </p:sp>
        <p:sp>
          <p:nvSpPr>
            <p:cNvPr id="19" name="object 38"/>
            <p:cNvSpPr/>
            <p:nvPr/>
          </p:nvSpPr>
          <p:spPr>
            <a:xfrm>
              <a:off x="11259057" y="3788566"/>
              <a:ext cx="0" cy="78740"/>
            </a:xfrm>
            <a:custGeom>
              <a:avLst/>
              <a:gdLst/>
              <a:ahLst/>
              <a:cxnLst/>
              <a:rect l="l" t="t" r="r" b="b"/>
              <a:pathLst>
                <a:path h="78739">
                  <a:moveTo>
                    <a:pt x="0" y="78219"/>
                  </a:moveTo>
                  <a:lnTo>
                    <a:pt x="0" y="0"/>
                  </a:lnTo>
                </a:path>
              </a:pathLst>
            </a:custGeom>
            <a:ln w="19240">
              <a:solidFill>
                <a:srgbClr val="FFFFFF"/>
              </a:solidFill>
            </a:ln>
          </p:spPr>
          <p:txBody>
            <a:bodyPr wrap="square" lIns="0" tIns="0" rIns="0" bIns="0" rtlCol="0"/>
            <a:lstStyle/>
            <a:p>
              <a:endParaRPr dirty="0">
                <a:solidFill>
                  <a:prstClr val="black"/>
                </a:solidFill>
              </a:endParaRPr>
            </a:p>
          </p:txBody>
        </p:sp>
        <p:sp>
          <p:nvSpPr>
            <p:cNvPr id="20" name="object 39"/>
            <p:cNvSpPr/>
            <p:nvPr/>
          </p:nvSpPr>
          <p:spPr>
            <a:xfrm>
              <a:off x="11385619" y="3864000"/>
              <a:ext cx="55880" cy="55880"/>
            </a:xfrm>
            <a:custGeom>
              <a:avLst/>
              <a:gdLst/>
              <a:ahLst/>
              <a:cxnLst/>
              <a:rect l="l" t="t" r="r" b="b"/>
              <a:pathLst>
                <a:path w="55879" h="55879">
                  <a:moveTo>
                    <a:pt x="0" y="55308"/>
                  </a:moveTo>
                  <a:lnTo>
                    <a:pt x="55308" y="0"/>
                  </a:lnTo>
                </a:path>
              </a:pathLst>
            </a:custGeom>
            <a:ln w="19240">
              <a:solidFill>
                <a:srgbClr val="FFFFFF"/>
              </a:solidFill>
            </a:ln>
          </p:spPr>
          <p:txBody>
            <a:bodyPr wrap="square" lIns="0" tIns="0" rIns="0" bIns="0" rtlCol="0"/>
            <a:lstStyle/>
            <a:p>
              <a:endParaRPr dirty="0">
                <a:solidFill>
                  <a:prstClr val="black"/>
                </a:solidFill>
              </a:endParaRPr>
            </a:p>
          </p:txBody>
        </p:sp>
        <p:sp>
          <p:nvSpPr>
            <p:cNvPr id="21" name="object 40"/>
            <p:cNvSpPr/>
            <p:nvPr/>
          </p:nvSpPr>
          <p:spPr>
            <a:xfrm>
              <a:off x="11438148" y="4046109"/>
              <a:ext cx="78740" cy="0"/>
            </a:xfrm>
            <a:custGeom>
              <a:avLst/>
              <a:gdLst/>
              <a:ahLst/>
              <a:cxnLst/>
              <a:rect l="l" t="t" r="r" b="b"/>
              <a:pathLst>
                <a:path w="78740">
                  <a:moveTo>
                    <a:pt x="0" y="0"/>
                  </a:moveTo>
                  <a:lnTo>
                    <a:pt x="78219" y="0"/>
                  </a:lnTo>
                </a:path>
              </a:pathLst>
            </a:custGeom>
            <a:ln w="3175">
              <a:solidFill>
                <a:srgbClr val="00467F"/>
              </a:solidFill>
            </a:ln>
          </p:spPr>
          <p:txBody>
            <a:bodyPr wrap="square" lIns="0" tIns="0" rIns="0" bIns="0" rtlCol="0"/>
            <a:lstStyle/>
            <a:p>
              <a:endParaRPr dirty="0">
                <a:solidFill>
                  <a:prstClr val="black"/>
                </a:solidFill>
              </a:endParaRPr>
            </a:p>
          </p:txBody>
        </p:sp>
        <p:sp>
          <p:nvSpPr>
            <p:cNvPr id="22" name="object 41"/>
            <p:cNvSpPr/>
            <p:nvPr/>
          </p:nvSpPr>
          <p:spPr>
            <a:xfrm>
              <a:off x="11438148" y="4046109"/>
              <a:ext cx="78740" cy="0"/>
            </a:xfrm>
            <a:custGeom>
              <a:avLst/>
              <a:gdLst/>
              <a:ahLst/>
              <a:cxnLst/>
              <a:rect l="l" t="t" r="r" b="b"/>
              <a:pathLst>
                <a:path w="78740">
                  <a:moveTo>
                    <a:pt x="0" y="0"/>
                  </a:moveTo>
                  <a:lnTo>
                    <a:pt x="78219" y="0"/>
                  </a:lnTo>
                </a:path>
              </a:pathLst>
            </a:custGeom>
            <a:ln w="19240">
              <a:solidFill>
                <a:srgbClr val="FFFFFF"/>
              </a:solidFill>
            </a:ln>
          </p:spPr>
          <p:txBody>
            <a:bodyPr wrap="square" lIns="0" tIns="0" rIns="0" bIns="0" rtlCol="0"/>
            <a:lstStyle/>
            <a:p>
              <a:endParaRPr dirty="0">
                <a:solidFill>
                  <a:prstClr val="black"/>
                </a:solidFill>
              </a:endParaRPr>
            </a:p>
          </p:txBody>
        </p:sp>
      </p:grpSp>
      <p:pic>
        <p:nvPicPr>
          <p:cNvPr id="30" name="Picture 48" descr="National_Grid_logo_blue_HR"/>
          <p:cNvPicPr>
            <a:picLocks noChangeAspect="1" noChangeArrowheads="1"/>
          </p:cNvPicPr>
          <p:nvPr userDrawn="1"/>
        </p:nvPicPr>
        <p:blipFill>
          <a:blip r:embed="rId3"/>
          <a:srcRect/>
          <a:stretch>
            <a:fillRect/>
          </a:stretch>
        </p:blipFill>
        <p:spPr bwMode="auto">
          <a:xfrm>
            <a:off x="6654238" y="54763"/>
            <a:ext cx="2048400" cy="477640"/>
          </a:xfrm>
          <a:prstGeom prst="rect">
            <a:avLst/>
          </a:prstGeom>
          <a:noFill/>
          <a:ln w="9525">
            <a:noFill/>
            <a:miter lim="800000"/>
            <a:headEnd/>
            <a:tailEnd/>
          </a:ln>
        </p:spPr>
      </p:pic>
    </p:spTree>
    <p:extLst>
      <p:ext uri="{BB962C8B-B14F-4D97-AF65-F5344CB8AC3E}">
        <p14:creationId xmlns:p14="http://schemas.microsoft.com/office/powerpoint/2010/main" val="3836192985"/>
      </p:ext>
    </p:extLst>
  </p:cSld>
  <p:clrMapOvr>
    <a:masterClrMapping/>
  </p:clrMapOvr>
  <p:transition>
    <p:fade/>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defRPr sz="2000"/>
            </a:lvl1pPr>
            <a:lvl2pPr marL="631825" indent="-268288">
              <a:buFont typeface="Wingdings" panose="05000000000000000000" pitchFamily="2" charset="2"/>
              <a:buChar char="§"/>
              <a:defRPr sz="2000"/>
            </a:lvl2pPr>
            <a:lvl3pPr marL="901700" indent="-269875">
              <a:buFont typeface="Courier New" panose="02070309020205020404" pitchFamily="49"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6"/>
          <p:cNvSpPr>
            <a:spLocks noGrp="1" noChangeArrowheads="1"/>
          </p:cNvSpPr>
          <p:nvPr>
            <p:ph type="sldNum" sz="quarter" idx="10"/>
          </p:nvPr>
        </p:nvSpPr>
        <p:spPr>
          <a:xfrm>
            <a:off x="6577789" y="6381750"/>
            <a:ext cx="2133600" cy="361950"/>
          </a:xfrm>
          <a:prstGeom prst="rect">
            <a:avLst/>
          </a:prstGeom>
          <a:ln/>
        </p:spPr>
        <p:txBody>
          <a:bodyPr/>
          <a:lstStyle>
            <a:lvl1pPr>
              <a:defRPr>
                <a:solidFill>
                  <a:srgbClr val="FFFFFF"/>
                </a:solidFill>
              </a:defRPr>
            </a:lvl1pPr>
          </a:lstStyle>
          <a:p>
            <a:pPr>
              <a:defRPr/>
            </a:pPr>
            <a:fld id="{2D341CF1-F00E-4438-AC9B-EE4DCF2FF25B}" type="slidenum">
              <a:rPr lang="en-US" smtClean="0"/>
              <a:pPr>
                <a:defRPr/>
              </a:pPr>
              <a:t>‹#›</a:t>
            </a:fld>
            <a:endParaRPr lang="en-US" dirty="0"/>
          </a:p>
        </p:txBody>
      </p:sp>
    </p:spTree>
    <p:extLst>
      <p:ext uri="{BB962C8B-B14F-4D97-AF65-F5344CB8AC3E}">
        <p14:creationId xmlns:p14="http://schemas.microsoft.com/office/powerpoint/2010/main" val="265274882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796BFFD4-803E-4DFA-B8F4-02C770839760}"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D3179164-5187-4C46-89CC-99A9D8A3DA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057961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5900"/>
            <a:ext cx="8244000" cy="4103400"/>
          </a:xfrm>
          <a:noFill/>
          <a:ln w="9525">
            <a:noFill/>
            <a:miter lim="800000"/>
            <a:headEnd/>
            <a:tailEnd/>
          </a:ln>
        </p:spPr>
        <p:txBody>
          <a:bodyPr vert="horz" wrap="square" lIns="91440" tIns="45720" rIns="91440" bIns="45720" numCol="1" anchor="ctr" anchorCtr="0" compatLnSpc="1">
            <a:prstTxWarp prst="textNoShape">
              <a:avLst/>
            </a:prstTxWarp>
          </a:bodyPr>
          <a:lstStyle>
            <a:lvl1pPr>
              <a:spcAft>
                <a:spcPts val="3000"/>
              </a:spcAft>
              <a:defRPr lang="en-US" dirty="0" smtClean="0"/>
            </a:lvl1pPr>
            <a:lvl2pPr>
              <a:spcAft>
                <a:spcPts val="3000"/>
              </a:spcAft>
              <a:defRPr lang="en-US" dirty="0" smtClean="0"/>
            </a:lvl2pPr>
          </a:lstStyle>
          <a:p>
            <a:pPr lvl="0"/>
            <a:r>
              <a:rPr lang="en-US" dirty="0" smtClean="0"/>
              <a:t>Click to edit Master text styles</a:t>
            </a:r>
          </a:p>
          <a:p>
            <a:pPr marL="631825" lvl="1" indent="-268288"/>
            <a:endParaRPr lang="en-US" dirty="0" smtClean="0"/>
          </a:p>
        </p:txBody>
      </p:sp>
      <p:sp>
        <p:nvSpPr>
          <p:cNvPr id="4" name="Rectangle 6"/>
          <p:cNvSpPr>
            <a:spLocks noGrp="1" noChangeArrowheads="1"/>
          </p:cNvSpPr>
          <p:nvPr>
            <p:ph type="sldNum" sz="quarter" idx="10"/>
          </p:nvPr>
        </p:nvSpPr>
        <p:spPr>
          <a:xfrm>
            <a:off x="6577789" y="6381750"/>
            <a:ext cx="2133600" cy="361950"/>
          </a:xfrm>
          <a:prstGeom prst="rect">
            <a:avLst/>
          </a:prstGeom>
          <a:ln/>
        </p:spPr>
        <p:txBody>
          <a:bodyPr/>
          <a:lstStyle>
            <a:lvl1pPr>
              <a:defRPr>
                <a:solidFill>
                  <a:schemeClr val="bg1"/>
                </a:solidFill>
              </a:defRPr>
            </a:lvl1pPr>
          </a:lstStyle>
          <a:p>
            <a:pPr>
              <a:defRPr/>
            </a:pPr>
            <a:fld id="{2D341CF1-F00E-4438-AC9B-EE4DCF2FF25B}" type="slidenum">
              <a:rPr lang="en-US" smtClean="0">
                <a:solidFill>
                  <a:srgbClr val="FFFFFF"/>
                </a:solidFill>
              </a:rPr>
              <a:pPr>
                <a:defRPr/>
              </a:pPr>
              <a:t>‹#›</a:t>
            </a:fld>
            <a:endParaRPr lang="en-US" dirty="0">
              <a:solidFill>
                <a:srgbClr val="FFFFFF"/>
              </a:solidFill>
            </a:endParaRPr>
          </a:p>
        </p:txBody>
      </p:sp>
      <p:sp>
        <p:nvSpPr>
          <p:cNvPr id="7" name="TextBox 6"/>
          <p:cNvSpPr txBox="1"/>
          <p:nvPr userDrawn="1"/>
        </p:nvSpPr>
        <p:spPr>
          <a:xfrm>
            <a:off x="457200" y="799272"/>
            <a:ext cx="8244000" cy="46166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lvl="0" fontAlgn="base">
              <a:spcBef>
                <a:spcPct val="0"/>
              </a:spcBef>
              <a:spcAft>
                <a:spcPct val="0"/>
              </a:spcAft>
              <a:defRPr sz="2400" b="0">
                <a:solidFill>
                  <a:schemeClr val="accent1"/>
                </a:solidFill>
                <a:latin typeface="+mj-lt"/>
                <a:ea typeface="+mj-ea"/>
                <a:cs typeface="+mj-cs"/>
              </a:defRPr>
            </a:lvl1pPr>
            <a:lvl2pPr fontAlgn="base">
              <a:spcBef>
                <a:spcPct val="0"/>
              </a:spcBef>
              <a:spcAft>
                <a:spcPct val="0"/>
              </a:spcAft>
              <a:defRPr sz="2400" b="1">
                <a:solidFill>
                  <a:schemeClr val="accent1"/>
                </a:solidFill>
                <a:latin typeface="Arial" pitchFamily="34" charset="0"/>
                <a:ea typeface="ＭＳ Ｐゴシック"/>
                <a:cs typeface="ＭＳ Ｐゴシック"/>
              </a:defRPr>
            </a:lvl2pPr>
            <a:lvl3pPr fontAlgn="base">
              <a:spcBef>
                <a:spcPct val="0"/>
              </a:spcBef>
              <a:spcAft>
                <a:spcPct val="0"/>
              </a:spcAft>
              <a:defRPr sz="2400" b="1">
                <a:solidFill>
                  <a:schemeClr val="accent1"/>
                </a:solidFill>
                <a:latin typeface="Arial" pitchFamily="34" charset="0"/>
                <a:ea typeface="ＭＳ Ｐゴシック"/>
                <a:cs typeface="ＭＳ Ｐゴシック"/>
              </a:defRPr>
            </a:lvl3pPr>
            <a:lvl4pPr fontAlgn="base">
              <a:spcBef>
                <a:spcPct val="0"/>
              </a:spcBef>
              <a:spcAft>
                <a:spcPct val="0"/>
              </a:spcAft>
              <a:defRPr sz="2400" b="1">
                <a:solidFill>
                  <a:schemeClr val="accent1"/>
                </a:solidFill>
                <a:latin typeface="Arial" pitchFamily="34" charset="0"/>
                <a:ea typeface="ＭＳ Ｐゴシック"/>
                <a:cs typeface="ＭＳ Ｐゴシック"/>
              </a:defRPr>
            </a:lvl4pPr>
            <a:lvl5pPr fontAlgn="base">
              <a:spcBef>
                <a:spcPct val="0"/>
              </a:spcBef>
              <a:spcAft>
                <a:spcPct val="0"/>
              </a:spcAft>
              <a:defRPr sz="2400" b="1">
                <a:solidFill>
                  <a:schemeClr val="accent1"/>
                </a:solidFill>
                <a:latin typeface="Arial" pitchFamily="34" charset="0"/>
                <a:ea typeface="ＭＳ Ｐゴシック"/>
                <a:cs typeface="ＭＳ Ｐゴシック"/>
              </a:defRPr>
            </a:lvl5pPr>
            <a:lvl6pPr marL="457200" fontAlgn="base">
              <a:spcBef>
                <a:spcPct val="0"/>
              </a:spcBef>
              <a:spcAft>
                <a:spcPct val="0"/>
              </a:spcAft>
              <a:defRPr sz="2400" b="1">
                <a:solidFill>
                  <a:schemeClr val="accent1"/>
                </a:solidFill>
                <a:latin typeface="Arial" pitchFamily="34" charset="0"/>
                <a:ea typeface="ＭＳ Ｐゴシック"/>
                <a:cs typeface="ＭＳ Ｐゴシック"/>
              </a:defRPr>
            </a:lvl6pPr>
            <a:lvl7pPr marL="914400" fontAlgn="base">
              <a:spcBef>
                <a:spcPct val="0"/>
              </a:spcBef>
              <a:spcAft>
                <a:spcPct val="0"/>
              </a:spcAft>
              <a:defRPr sz="2400" b="1">
                <a:solidFill>
                  <a:schemeClr val="accent1"/>
                </a:solidFill>
                <a:latin typeface="Arial" pitchFamily="34" charset="0"/>
                <a:ea typeface="ＭＳ Ｐゴシック"/>
                <a:cs typeface="ＭＳ Ｐゴシック"/>
              </a:defRPr>
            </a:lvl7pPr>
            <a:lvl8pPr marL="1371600" fontAlgn="base">
              <a:spcBef>
                <a:spcPct val="0"/>
              </a:spcBef>
              <a:spcAft>
                <a:spcPct val="0"/>
              </a:spcAft>
              <a:defRPr sz="2400" b="1">
                <a:solidFill>
                  <a:schemeClr val="accent1"/>
                </a:solidFill>
                <a:latin typeface="Arial" pitchFamily="34" charset="0"/>
                <a:ea typeface="ＭＳ Ｐゴシック"/>
                <a:cs typeface="ＭＳ Ｐゴシック"/>
              </a:defRPr>
            </a:lvl8pPr>
            <a:lvl9pPr marL="1828800" fontAlgn="base">
              <a:spcBef>
                <a:spcPct val="0"/>
              </a:spcBef>
              <a:spcAft>
                <a:spcPct val="0"/>
              </a:spcAft>
              <a:defRPr sz="2400" b="1">
                <a:solidFill>
                  <a:schemeClr val="accent1"/>
                </a:solidFill>
                <a:latin typeface="Arial" pitchFamily="34" charset="0"/>
                <a:ea typeface="ＭＳ Ｐゴシック"/>
                <a:cs typeface="ＭＳ Ｐゴシック"/>
              </a:defRPr>
            </a:lvl9pPr>
          </a:lstStyle>
          <a:p>
            <a:r>
              <a:rPr lang="en-GB" b="1" dirty="0" smtClean="0">
                <a:solidFill>
                  <a:srgbClr val="FFFFFF"/>
                </a:solidFill>
              </a:rPr>
              <a:t>Agenda</a:t>
            </a:r>
            <a:endParaRPr lang="en-GB" b="1" dirty="0">
              <a:solidFill>
                <a:srgbClr val="FFFFFF"/>
              </a:solidFill>
            </a:endParaRPr>
          </a:p>
        </p:txBody>
      </p:sp>
    </p:spTree>
    <p:extLst>
      <p:ext uri="{BB962C8B-B14F-4D97-AF65-F5344CB8AC3E}">
        <p14:creationId xmlns:p14="http://schemas.microsoft.com/office/powerpoint/2010/main" val="2180259548"/>
      </p:ext>
    </p:extLst>
  </p:cSld>
  <p:clrMapOvr>
    <a:masterClrMapping/>
  </p:clrMapOvr>
  <p:transition>
    <p:fade/>
  </p:transition>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[Table] Click to edit Master title style</a:t>
            </a:r>
            <a:endParaRPr lang="en-GB" dirty="0"/>
          </a:p>
        </p:txBody>
      </p:sp>
      <p:sp>
        <p:nvSpPr>
          <p:cNvPr id="3" name="Slide Number Placeholder 2"/>
          <p:cNvSpPr>
            <a:spLocks noGrp="1"/>
          </p:cNvSpPr>
          <p:nvPr>
            <p:ph type="sldNum" sz="quarter" idx="10"/>
          </p:nvPr>
        </p:nvSpPr>
        <p:spPr/>
        <p:txBody>
          <a:bodyPr/>
          <a:lstStyle/>
          <a:p>
            <a:fld id="{C22D561B-B261-4391-ACC1-7440D9DF9204}" type="slidenum">
              <a:rPr lang="en-GB" smtClean="0"/>
              <a:pPr/>
              <a:t>‹#›</a:t>
            </a:fld>
            <a:endParaRPr lang="en-GB"/>
          </a:p>
        </p:txBody>
      </p:sp>
      <p:sp>
        <p:nvSpPr>
          <p:cNvPr id="6" name="Table Placeholder 5"/>
          <p:cNvSpPr>
            <a:spLocks noGrp="1"/>
          </p:cNvSpPr>
          <p:nvPr>
            <p:ph type="tbl" sz="quarter" idx="11"/>
          </p:nvPr>
        </p:nvSpPr>
        <p:spPr>
          <a:xfrm>
            <a:off x="466725" y="1916790"/>
            <a:ext cx="8210550" cy="3672510"/>
          </a:xfrm>
          <a:ln>
            <a:noFill/>
          </a:ln>
        </p:spPr>
        <p:txBody>
          <a:bodyPr/>
          <a:lstStyle>
            <a:lvl1pPr>
              <a:defRPr sz="1600"/>
            </a:lvl1pPr>
          </a:lstStyle>
          <a:p>
            <a:endParaRPr lang="en-GB" dirty="0"/>
          </a:p>
        </p:txBody>
      </p:sp>
    </p:spTree>
    <p:extLst>
      <p:ext uri="{BB962C8B-B14F-4D97-AF65-F5344CB8AC3E}">
        <p14:creationId xmlns:p14="http://schemas.microsoft.com/office/powerpoint/2010/main" val="650690529"/>
      </p:ext>
    </p:extLst>
  </p:cSld>
  <p:clrMapOvr>
    <a:masterClrMapping/>
  </p:clrMapOvr>
  <p:transition>
    <p:fade/>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(Type Text Here)</a:t>
            </a:r>
            <a:endParaRPr lang="en-GB" dirty="0"/>
          </a:p>
        </p:txBody>
      </p:sp>
      <p:sp>
        <p:nvSpPr>
          <p:cNvPr id="5" name="Slide Number Placeholder 4"/>
          <p:cNvSpPr>
            <a:spLocks noGrp="1"/>
          </p:cNvSpPr>
          <p:nvPr>
            <p:ph type="sldNum" sz="quarter" idx="12"/>
          </p:nvPr>
        </p:nvSpPr>
        <p:spPr/>
        <p:txBody>
          <a:bodyPr/>
          <a:lstStyle/>
          <a:p>
            <a:fld id="{C22D561B-B261-4391-ACC1-7440D9DF9204}" type="slidenum">
              <a:rPr lang="en-GB" smtClean="0"/>
              <a:pPr/>
              <a:t>‹#›</a:t>
            </a:fld>
            <a:endParaRPr lang="en-GB"/>
          </a:p>
        </p:txBody>
      </p:sp>
    </p:spTree>
    <p:extLst>
      <p:ext uri="{BB962C8B-B14F-4D97-AF65-F5344CB8AC3E}">
        <p14:creationId xmlns:p14="http://schemas.microsoft.com/office/powerpoint/2010/main" val="3479180632"/>
      </p:ext>
    </p:extLst>
  </p:cSld>
  <p:clrMapOvr>
    <a:masterClrMapping/>
  </p:clrMapOvr>
  <p:transition>
    <p:fade/>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Image 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431" y="813454"/>
            <a:ext cx="8244796" cy="457200"/>
          </a:xfrm>
        </p:spPr>
        <p:txBody>
          <a:bodyPr/>
          <a:lstStyle/>
          <a:p>
            <a:r>
              <a:rPr lang="en-US" dirty="0" smtClean="0"/>
              <a:t>Image &amp; Description (Type Text Here)</a:t>
            </a:r>
            <a:endParaRPr lang="en-GB" dirty="0"/>
          </a:p>
        </p:txBody>
      </p:sp>
      <p:sp>
        <p:nvSpPr>
          <p:cNvPr id="5" name="Slide Number Placeholder 4"/>
          <p:cNvSpPr>
            <a:spLocks noGrp="1"/>
          </p:cNvSpPr>
          <p:nvPr>
            <p:ph type="sldNum" sz="quarter" idx="12"/>
          </p:nvPr>
        </p:nvSpPr>
        <p:spPr/>
        <p:txBody>
          <a:bodyPr/>
          <a:lstStyle/>
          <a:p>
            <a:fld id="{C22D561B-B261-4391-ACC1-7440D9DF9204}" type="slidenum">
              <a:rPr lang="en-GB" smtClean="0"/>
              <a:pPr/>
              <a:t>‹#›</a:t>
            </a:fld>
            <a:endParaRPr lang="en-GB"/>
          </a:p>
        </p:txBody>
      </p:sp>
      <p:sp>
        <p:nvSpPr>
          <p:cNvPr id="6" name="Picture Placeholder 23"/>
          <p:cNvSpPr>
            <a:spLocks noGrp="1"/>
          </p:cNvSpPr>
          <p:nvPr>
            <p:ph type="pic" sz="quarter" idx="17"/>
          </p:nvPr>
        </p:nvSpPr>
        <p:spPr>
          <a:xfrm>
            <a:off x="4644010" y="2090118"/>
            <a:ext cx="4068217" cy="3058230"/>
          </a:xfrm>
          <a:ln w="28575">
            <a:solidFill>
              <a:schemeClr val="bg1"/>
            </a:solidFill>
          </a:ln>
        </p:spPr>
        <p:txBody>
          <a:bodyPr/>
          <a:lstStyle/>
          <a:p>
            <a:endParaRPr lang="en-GB"/>
          </a:p>
        </p:txBody>
      </p:sp>
      <p:sp>
        <p:nvSpPr>
          <p:cNvPr id="7" name="Content Placeholder 2"/>
          <p:cNvSpPr>
            <a:spLocks noGrp="1"/>
          </p:cNvSpPr>
          <p:nvPr>
            <p:ph idx="1"/>
          </p:nvPr>
        </p:nvSpPr>
        <p:spPr>
          <a:xfrm>
            <a:off x="457200" y="2060810"/>
            <a:ext cx="3898770" cy="3096430"/>
          </a:xfrm>
          <a:noFill/>
          <a:ln w="9525">
            <a:noFill/>
            <a:miter lim="800000"/>
            <a:headEnd/>
            <a:tailEnd/>
          </a:ln>
        </p:spPr>
        <p:txBody>
          <a:bodyPr vert="horz" wrap="square" lIns="91440" tIns="45720" rIns="91440" bIns="45720" numCol="1" anchor="t" anchorCtr="0" compatLnSpc="1">
            <a:prstTxWarp prst="textNoShape">
              <a:avLst/>
            </a:prstTxWarp>
          </a:bodyPr>
          <a:lstStyle>
            <a:lvl1pPr>
              <a:spcAft>
                <a:spcPts val="3000"/>
              </a:spcAft>
              <a:defRPr lang="en-US" dirty="0" smtClean="0"/>
            </a:lvl1pPr>
            <a:lvl2pPr>
              <a:spcAft>
                <a:spcPts val="3000"/>
              </a:spcAft>
              <a:defRPr lang="en-US" dirty="0" smtClean="0"/>
            </a:lvl2pPr>
          </a:lstStyle>
          <a:p>
            <a:pPr lvl="0"/>
            <a:r>
              <a:rPr lang="en-US" dirty="0" smtClean="0"/>
              <a:t>Click to edit Master text styles</a:t>
            </a:r>
          </a:p>
          <a:p>
            <a:pPr marL="631825" lvl="1" indent="-268288"/>
            <a:endParaRPr lang="en-US" dirty="0" smtClean="0"/>
          </a:p>
        </p:txBody>
      </p:sp>
    </p:spTree>
    <p:extLst>
      <p:ext uri="{BB962C8B-B14F-4D97-AF65-F5344CB8AC3E}">
        <p14:creationId xmlns:p14="http://schemas.microsoft.com/office/powerpoint/2010/main" val="3517174954"/>
      </p:ext>
    </p:extLst>
  </p:cSld>
  <p:clrMapOvr>
    <a:masterClrMapping/>
  </p:clrMapOvr>
  <p:transition>
    <p:fade/>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Overview 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809" y="813454"/>
            <a:ext cx="8244796" cy="457200"/>
          </a:xfrm>
        </p:spPr>
        <p:txBody>
          <a:bodyPr/>
          <a:lstStyle>
            <a:lvl1pPr>
              <a:defRPr/>
            </a:lvl1pPr>
          </a:lstStyle>
          <a:p>
            <a:r>
              <a:rPr lang="en-US" dirty="0" smtClean="0"/>
              <a:t>Overview &amp; Icon (Type Text Here)</a:t>
            </a:r>
            <a:endParaRPr lang="en-GB" dirty="0"/>
          </a:p>
        </p:txBody>
      </p:sp>
      <p:sp>
        <p:nvSpPr>
          <p:cNvPr id="4" name="Slide Number Placeholder 3"/>
          <p:cNvSpPr>
            <a:spLocks noGrp="1"/>
          </p:cNvSpPr>
          <p:nvPr>
            <p:ph type="sldNum" sz="quarter" idx="11"/>
          </p:nvPr>
        </p:nvSpPr>
        <p:spPr/>
        <p:txBody>
          <a:bodyPr/>
          <a:lstStyle/>
          <a:p>
            <a:fld id="{C22D561B-B261-4391-ACC1-7440D9DF9204}" type="slidenum">
              <a:rPr lang="en-GB" smtClean="0"/>
              <a:pPr/>
              <a:t>‹#›</a:t>
            </a:fld>
            <a:endParaRPr lang="en-GB"/>
          </a:p>
        </p:txBody>
      </p:sp>
      <p:sp>
        <p:nvSpPr>
          <p:cNvPr id="22" name="Text Placeholder 11"/>
          <p:cNvSpPr>
            <a:spLocks noGrp="1"/>
          </p:cNvSpPr>
          <p:nvPr>
            <p:ph type="body" sz="quarter" idx="14" hasCustomPrompt="1"/>
          </p:nvPr>
        </p:nvSpPr>
        <p:spPr>
          <a:xfrm>
            <a:off x="457200" y="2178263"/>
            <a:ext cx="1980000" cy="1980000"/>
          </a:xfrm>
          <a:prstGeom prst="wedgeRectCallout">
            <a:avLst>
              <a:gd name="adj1" fmla="val -22812"/>
              <a:gd name="adj2" fmla="val 65495"/>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800" b="1" dirty="0" smtClean="0">
                <a:solidFill>
                  <a:srgbClr val="00467F"/>
                </a:solidFill>
              </a:defRPr>
            </a:lvl1pPr>
          </a:lstStyle>
          <a:p>
            <a:pPr marL="0" lvl="0" indent="0">
              <a:buNone/>
            </a:pPr>
            <a:r>
              <a:rPr lang="en-US" dirty="0" smtClean="0"/>
              <a:t>Insert Text</a:t>
            </a:r>
          </a:p>
        </p:txBody>
      </p:sp>
      <p:sp>
        <p:nvSpPr>
          <p:cNvPr id="24" name="Picture Placeholder 23"/>
          <p:cNvSpPr>
            <a:spLocks noGrp="1"/>
          </p:cNvSpPr>
          <p:nvPr>
            <p:ph type="pic" sz="quarter" idx="15"/>
          </p:nvPr>
        </p:nvSpPr>
        <p:spPr>
          <a:xfrm>
            <a:off x="538163" y="2681874"/>
            <a:ext cx="1801812" cy="1296988"/>
          </a:xfrm>
        </p:spPr>
        <p:txBody>
          <a:bodyPr/>
          <a:lstStyle/>
          <a:p>
            <a:endParaRPr lang="en-GB"/>
          </a:p>
        </p:txBody>
      </p:sp>
      <p:sp>
        <p:nvSpPr>
          <p:cNvPr id="25" name="Text Placeholder 11"/>
          <p:cNvSpPr>
            <a:spLocks noGrp="1"/>
          </p:cNvSpPr>
          <p:nvPr>
            <p:ph type="body" sz="quarter" idx="16" hasCustomPrompt="1"/>
          </p:nvPr>
        </p:nvSpPr>
        <p:spPr>
          <a:xfrm>
            <a:off x="2532072" y="2178263"/>
            <a:ext cx="1980000" cy="1980000"/>
          </a:xfrm>
          <a:prstGeom prst="wedgeRectCallout">
            <a:avLst>
              <a:gd name="adj1" fmla="val -22812"/>
              <a:gd name="adj2" fmla="val 65495"/>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800" b="1" dirty="0" smtClean="0">
                <a:solidFill>
                  <a:srgbClr val="00467F"/>
                </a:solidFill>
              </a:defRPr>
            </a:lvl1pPr>
          </a:lstStyle>
          <a:p>
            <a:pPr marL="0" lvl="0" indent="0">
              <a:buNone/>
            </a:pPr>
            <a:r>
              <a:rPr lang="en-US" dirty="0" smtClean="0"/>
              <a:t>Insert Text</a:t>
            </a:r>
          </a:p>
        </p:txBody>
      </p:sp>
      <p:sp>
        <p:nvSpPr>
          <p:cNvPr id="26" name="Picture Placeholder 23"/>
          <p:cNvSpPr>
            <a:spLocks noGrp="1"/>
          </p:cNvSpPr>
          <p:nvPr>
            <p:ph type="pic" sz="quarter" idx="17"/>
          </p:nvPr>
        </p:nvSpPr>
        <p:spPr>
          <a:xfrm>
            <a:off x="2613035" y="2681874"/>
            <a:ext cx="1801812" cy="1296988"/>
          </a:xfrm>
        </p:spPr>
        <p:txBody>
          <a:bodyPr/>
          <a:lstStyle/>
          <a:p>
            <a:endParaRPr lang="en-GB"/>
          </a:p>
        </p:txBody>
      </p:sp>
      <p:sp>
        <p:nvSpPr>
          <p:cNvPr id="27" name="Text Placeholder 11"/>
          <p:cNvSpPr>
            <a:spLocks noGrp="1"/>
          </p:cNvSpPr>
          <p:nvPr>
            <p:ph type="body" sz="quarter" idx="18" hasCustomPrompt="1"/>
          </p:nvPr>
        </p:nvSpPr>
        <p:spPr>
          <a:xfrm>
            <a:off x="4671668" y="2178263"/>
            <a:ext cx="1980000" cy="1980000"/>
          </a:xfrm>
          <a:prstGeom prst="wedgeRectCallout">
            <a:avLst>
              <a:gd name="adj1" fmla="val -22812"/>
              <a:gd name="adj2" fmla="val 65495"/>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800" b="1" dirty="0" smtClean="0">
                <a:solidFill>
                  <a:srgbClr val="00467F"/>
                </a:solidFill>
              </a:defRPr>
            </a:lvl1pPr>
          </a:lstStyle>
          <a:p>
            <a:pPr marL="0" lvl="0" indent="0">
              <a:buNone/>
            </a:pPr>
            <a:r>
              <a:rPr lang="en-US" dirty="0" smtClean="0"/>
              <a:t>Insert Text</a:t>
            </a:r>
          </a:p>
        </p:txBody>
      </p:sp>
      <p:sp>
        <p:nvSpPr>
          <p:cNvPr id="28" name="Picture Placeholder 23"/>
          <p:cNvSpPr>
            <a:spLocks noGrp="1"/>
          </p:cNvSpPr>
          <p:nvPr>
            <p:ph type="pic" sz="quarter" idx="19"/>
          </p:nvPr>
        </p:nvSpPr>
        <p:spPr>
          <a:xfrm>
            <a:off x="4752631" y="2681874"/>
            <a:ext cx="1801812" cy="1296988"/>
          </a:xfrm>
        </p:spPr>
        <p:txBody>
          <a:bodyPr/>
          <a:lstStyle/>
          <a:p>
            <a:endParaRPr lang="en-GB"/>
          </a:p>
        </p:txBody>
      </p:sp>
      <p:sp>
        <p:nvSpPr>
          <p:cNvPr id="29" name="Text Placeholder 11"/>
          <p:cNvSpPr>
            <a:spLocks noGrp="1"/>
          </p:cNvSpPr>
          <p:nvPr>
            <p:ph type="body" sz="quarter" idx="20" hasCustomPrompt="1"/>
          </p:nvPr>
        </p:nvSpPr>
        <p:spPr>
          <a:xfrm>
            <a:off x="6741605" y="2178263"/>
            <a:ext cx="1980000" cy="1980000"/>
          </a:xfrm>
          <a:prstGeom prst="wedgeRectCallout">
            <a:avLst>
              <a:gd name="adj1" fmla="val -22812"/>
              <a:gd name="adj2" fmla="val 65495"/>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800" b="1" dirty="0" smtClean="0">
                <a:solidFill>
                  <a:srgbClr val="00467F"/>
                </a:solidFill>
              </a:defRPr>
            </a:lvl1pPr>
          </a:lstStyle>
          <a:p>
            <a:pPr marL="0" lvl="0" indent="0">
              <a:buNone/>
            </a:pPr>
            <a:r>
              <a:rPr lang="en-US" dirty="0" smtClean="0"/>
              <a:t>Insert Text</a:t>
            </a:r>
          </a:p>
        </p:txBody>
      </p:sp>
      <p:sp>
        <p:nvSpPr>
          <p:cNvPr id="30" name="Picture Placeholder 23"/>
          <p:cNvSpPr>
            <a:spLocks noGrp="1"/>
          </p:cNvSpPr>
          <p:nvPr>
            <p:ph type="pic" sz="quarter" idx="21"/>
          </p:nvPr>
        </p:nvSpPr>
        <p:spPr>
          <a:xfrm>
            <a:off x="6822568" y="2681874"/>
            <a:ext cx="1801812" cy="1296988"/>
          </a:xfrm>
        </p:spPr>
        <p:txBody>
          <a:bodyPr/>
          <a:lstStyle/>
          <a:p>
            <a:endParaRPr lang="en-GB"/>
          </a:p>
        </p:txBody>
      </p:sp>
    </p:spTree>
    <p:extLst>
      <p:ext uri="{BB962C8B-B14F-4D97-AF65-F5344CB8AC3E}">
        <p14:creationId xmlns:p14="http://schemas.microsoft.com/office/powerpoint/2010/main" val="1812210018"/>
      </p:ext>
    </p:extLst>
  </p:cSld>
  <p:clrMapOvr>
    <a:masterClrMapping/>
  </p:clrMapOvr>
  <p:transition>
    <p:fade/>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Comparison Slide (Type Text Here)</a:t>
            </a:r>
            <a:endParaRPr lang="en-GB" dirty="0"/>
          </a:p>
        </p:txBody>
      </p:sp>
      <p:sp>
        <p:nvSpPr>
          <p:cNvPr id="5" name="Slide Number Placeholder 4"/>
          <p:cNvSpPr>
            <a:spLocks noGrp="1"/>
          </p:cNvSpPr>
          <p:nvPr>
            <p:ph type="sldNum" sz="quarter" idx="12"/>
          </p:nvPr>
        </p:nvSpPr>
        <p:spPr/>
        <p:txBody>
          <a:bodyPr/>
          <a:lstStyle/>
          <a:p>
            <a:fld id="{C22D561B-B261-4391-ACC1-7440D9DF9204}" type="slidenum">
              <a:rPr lang="en-GB" smtClean="0"/>
              <a:pPr/>
              <a:t>‹#›</a:t>
            </a:fld>
            <a:endParaRPr lang="en-GB"/>
          </a:p>
        </p:txBody>
      </p:sp>
      <p:sp>
        <p:nvSpPr>
          <p:cNvPr id="6" name="Text Placeholder 11"/>
          <p:cNvSpPr>
            <a:spLocks noGrp="1"/>
          </p:cNvSpPr>
          <p:nvPr>
            <p:ph type="body" sz="quarter" idx="14"/>
          </p:nvPr>
        </p:nvSpPr>
        <p:spPr>
          <a:xfrm>
            <a:off x="457200" y="2204664"/>
            <a:ext cx="3970784" cy="648000"/>
          </a:xfrm>
          <a:prstGeom prst="wedgeRectCallout">
            <a:avLst>
              <a:gd name="adj1" fmla="val -23491"/>
              <a:gd name="adj2" fmla="val 102169"/>
            </a:avLst>
          </a:prstGeom>
          <a:solidFill>
            <a:srgbClr val="FFFFFF"/>
          </a:solidFill>
          <a:ln w="25400">
            <a:solidFill>
              <a:srgbClr val="46C3D2"/>
            </a:solidFill>
          </a:ln>
        </p:spPr>
        <p:txBody>
          <a:bodyPr wrap="square" lIns="72000" tIns="36000" rIns="72000" bIns="36000" rtlCol="0">
            <a:normAutofit/>
          </a:bodyPr>
          <a:lstStyle>
            <a:lvl1pPr marL="0" indent="0" algn="l">
              <a:buNone/>
              <a:defRPr lang="en-US" sz="1800" b="1" dirty="0" smtClean="0">
                <a:solidFill>
                  <a:srgbClr val="00467F"/>
                </a:solidFill>
                <a:latin typeface="+mn-lt"/>
                <a:cs typeface="+mn-cs"/>
              </a:defRPr>
            </a:lvl1pPr>
          </a:lstStyle>
          <a:p>
            <a:pPr marL="0" lvl="0"/>
            <a:r>
              <a:rPr lang="en-US" dirty="0" smtClean="0"/>
              <a:t>Click to edit</a:t>
            </a:r>
          </a:p>
        </p:txBody>
      </p:sp>
      <p:sp>
        <p:nvSpPr>
          <p:cNvPr id="7" name="Content Placeholder 2"/>
          <p:cNvSpPr>
            <a:spLocks noGrp="1"/>
          </p:cNvSpPr>
          <p:nvPr>
            <p:ph idx="1" hasCustomPrompt="1"/>
          </p:nvPr>
        </p:nvSpPr>
        <p:spPr>
          <a:xfrm>
            <a:off x="457199" y="3476112"/>
            <a:ext cx="3970784" cy="1823974"/>
          </a:xfrm>
          <a:solidFill>
            <a:srgbClr val="FFFFFF"/>
          </a:solidFill>
          <a:ln w="28575">
            <a:solidFill>
              <a:schemeClr val="accent3">
                <a:lumMod val="50000"/>
              </a:schemeClr>
            </a:solidFill>
          </a:ln>
        </p:spPr>
        <p:txBody>
          <a:bodyPr wrap="square" rtlCol="0">
            <a:noAutofit/>
          </a:bodyPr>
          <a:lstStyle>
            <a:lvl1pPr>
              <a:defRPr lang="en-US" sz="1400" dirty="0" smtClean="0">
                <a:solidFill>
                  <a:srgbClr val="00467F"/>
                </a:solidFill>
                <a:latin typeface="Arial" panose="020B0604020202020204" pitchFamily="34" charset="0"/>
                <a:cs typeface="Arial" panose="020B0604020202020204" pitchFamily="34" charset="0"/>
              </a:defRPr>
            </a:lvl1pPr>
            <a:lvl2pPr>
              <a:defRPr lang="en-US" sz="1400" dirty="0" smtClean="0">
                <a:solidFill>
                  <a:srgbClr val="00467F"/>
                </a:solidFill>
                <a:latin typeface="Arial" panose="020B0604020202020204" pitchFamily="34" charset="0"/>
                <a:cs typeface="Arial" panose="020B0604020202020204" pitchFamily="34" charset="0"/>
              </a:defRPr>
            </a:lvl2pPr>
            <a:lvl3pPr>
              <a:defRPr lang="en-US" sz="1400" dirty="0" smtClean="0">
                <a:solidFill>
                  <a:srgbClr val="00467F"/>
                </a:solidFill>
                <a:latin typeface="Arial" panose="020B0604020202020204" pitchFamily="34" charset="0"/>
                <a:cs typeface="Arial" panose="020B0604020202020204" pitchFamily="34" charset="0"/>
              </a:defRPr>
            </a:lvl3pPr>
          </a:lstStyle>
          <a:p>
            <a:pPr marL="0" lvl="0"/>
            <a:r>
              <a:rPr lang="en-US" dirty="0" smtClean="0"/>
              <a:t>First level of text</a:t>
            </a:r>
          </a:p>
          <a:p>
            <a:pPr marL="457200" lvl="1"/>
            <a:r>
              <a:rPr lang="en-US" dirty="0" smtClean="0"/>
              <a:t>Second level</a:t>
            </a:r>
          </a:p>
          <a:p>
            <a:pPr marL="914400" lvl="2"/>
            <a:r>
              <a:rPr lang="en-US" dirty="0" smtClean="0"/>
              <a:t>Third level</a:t>
            </a:r>
          </a:p>
        </p:txBody>
      </p:sp>
      <p:sp>
        <p:nvSpPr>
          <p:cNvPr id="8" name="Text Placeholder 11"/>
          <p:cNvSpPr>
            <a:spLocks noGrp="1"/>
          </p:cNvSpPr>
          <p:nvPr>
            <p:ph type="body" sz="quarter" idx="15"/>
          </p:nvPr>
        </p:nvSpPr>
        <p:spPr>
          <a:xfrm>
            <a:off x="4705672" y="2201513"/>
            <a:ext cx="3970784" cy="648000"/>
          </a:xfrm>
          <a:prstGeom prst="wedgeRectCallout">
            <a:avLst>
              <a:gd name="adj1" fmla="val -23491"/>
              <a:gd name="adj2" fmla="val 102169"/>
            </a:avLst>
          </a:prstGeom>
          <a:solidFill>
            <a:srgbClr val="FFFFFF"/>
          </a:solidFill>
          <a:ln w="25400">
            <a:solidFill>
              <a:srgbClr val="46C3D2"/>
            </a:solidFill>
          </a:ln>
        </p:spPr>
        <p:txBody>
          <a:bodyPr wrap="square" lIns="72000" tIns="36000" rIns="72000" bIns="36000" rtlCol="0">
            <a:normAutofit/>
          </a:bodyPr>
          <a:lstStyle>
            <a:lvl1pPr marL="0" indent="0" algn="l">
              <a:buNone/>
              <a:defRPr lang="en-US" sz="1800" b="1" dirty="0" smtClean="0">
                <a:solidFill>
                  <a:srgbClr val="00467F"/>
                </a:solidFill>
                <a:latin typeface="+mn-lt"/>
                <a:cs typeface="+mn-cs"/>
              </a:defRPr>
            </a:lvl1pPr>
          </a:lstStyle>
          <a:p>
            <a:pPr marL="0" lvl="0"/>
            <a:r>
              <a:rPr lang="en-US" dirty="0" smtClean="0"/>
              <a:t>Click to edit</a:t>
            </a:r>
          </a:p>
        </p:txBody>
      </p:sp>
      <p:sp>
        <p:nvSpPr>
          <p:cNvPr id="9" name="Content Placeholder 2"/>
          <p:cNvSpPr>
            <a:spLocks noGrp="1"/>
          </p:cNvSpPr>
          <p:nvPr>
            <p:ph idx="16" hasCustomPrompt="1"/>
          </p:nvPr>
        </p:nvSpPr>
        <p:spPr>
          <a:xfrm>
            <a:off x="4705672" y="3472961"/>
            <a:ext cx="3970784" cy="1823974"/>
          </a:xfrm>
          <a:solidFill>
            <a:srgbClr val="FFFFFF"/>
          </a:solidFill>
          <a:ln w="28575">
            <a:solidFill>
              <a:schemeClr val="accent3">
                <a:lumMod val="50000"/>
              </a:schemeClr>
            </a:solidFill>
          </a:ln>
        </p:spPr>
        <p:txBody>
          <a:bodyPr wrap="square" rtlCol="0">
            <a:noAutofit/>
          </a:bodyPr>
          <a:lstStyle>
            <a:lvl1pPr>
              <a:defRPr lang="en-US" sz="1400" dirty="0" smtClean="0">
                <a:solidFill>
                  <a:srgbClr val="00467F"/>
                </a:solidFill>
                <a:latin typeface="Arial" panose="020B0604020202020204" pitchFamily="34" charset="0"/>
                <a:cs typeface="Arial" panose="020B0604020202020204" pitchFamily="34" charset="0"/>
              </a:defRPr>
            </a:lvl1pPr>
            <a:lvl2pPr>
              <a:defRPr lang="en-US" sz="1400" dirty="0" smtClean="0">
                <a:solidFill>
                  <a:srgbClr val="00467F"/>
                </a:solidFill>
                <a:latin typeface="Arial" panose="020B0604020202020204" pitchFamily="34" charset="0"/>
                <a:cs typeface="Arial" panose="020B0604020202020204" pitchFamily="34" charset="0"/>
              </a:defRPr>
            </a:lvl2pPr>
            <a:lvl3pPr>
              <a:defRPr lang="en-US" sz="1400" dirty="0" smtClean="0">
                <a:solidFill>
                  <a:srgbClr val="00467F"/>
                </a:solidFill>
                <a:latin typeface="Arial" panose="020B0604020202020204" pitchFamily="34" charset="0"/>
                <a:cs typeface="Arial" panose="020B0604020202020204" pitchFamily="34" charset="0"/>
              </a:defRPr>
            </a:lvl3pPr>
          </a:lstStyle>
          <a:p>
            <a:pPr marL="0" lvl="0"/>
            <a:r>
              <a:rPr lang="en-US" dirty="0" smtClean="0"/>
              <a:t>First level of text</a:t>
            </a:r>
          </a:p>
          <a:p>
            <a:pPr marL="457200" lvl="1"/>
            <a:r>
              <a:rPr lang="en-US" dirty="0" smtClean="0"/>
              <a:t>Second level</a:t>
            </a:r>
          </a:p>
          <a:p>
            <a:pPr marL="914400" lvl="2"/>
            <a:r>
              <a:rPr lang="en-US" dirty="0" smtClean="0"/>
              <a:t>Third level</a:t>
            </a:r>
          </a:p>
        </p:txBody>
      </p:sp>
    </p:spTree>
    <p:extLst>
      <p:ext uri="{BB962C8B-B14F-4D97-AF65-F5344CB8AC3E}">
        <p14:creationId xmlns:p14="http://schemas.microsoft.com/office/powerpoint/2010/main" val="3044688956"/>
      </p:ext>
    </p:extLst>
  </p:cSld>
  <p:clrMapOvr>
    <a:masterClrMapping/>
  </p:clrMapOvr>
  <p:transition>
    <p:fade/>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Comparison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Comparison Slide (Type Text Here)</a:t>
            </a:r>
            <a:endParaRPr lang="en-GB" dirty="0"/>
          </a:p>
        </p:txBody>
      </p:sp>
      <p:sp>
        <p:nvSpPr>
          <p:cNvPr id="5" name="Slide Number Placeholder 4"/>
          <p:cNvSpPr>
            <a:spLocks noGrp="1"/>
          </p:cNvSpPr>
          <p:nvPr>
            <p:ph type="sldNum" sz="quarter" idx="12"/>
          </p:nvPr>
        </p:nvSpPr>
        <p:spPr/>
        <p:txBody>
          <a:bodyPr/>
          <a:lstStyle/>
          <a:p>
            <a:fld id="{C22D561B-B261-4391-ACC1-7440D9DF9204}" type="slidenum">
              <a:rPr lang="en-GB" smtClean="0"/>
              <a:pPr/>
              <a:t>‹#›</a:t>
            </a:fld>
            <a:endParaRPr lang="en-GB"/>
          </a:p>
        </p:txBody>
      </p:sp>
      <p:sp>
        <p:nvSpPr>
          <p:cNvPr id="6" name="Text Placeholder 11"/>
          <p:cNvSpPr>
            <a:spLocks noGrp="1"/>
          </p:cNvSpPr>
          <p:nvPr>
            <p:ph type="body" sz="quarter" idx="14"/>
          </p:nvPr>
        </p:nvSpPr>
        <p:spPr>
          <a:xfrm>
            <a:off x="457200" y="2204664"/>
            <a:ext cx="2628000" cy="648000"/>
          </a:xfrm>
          <a:prstGeom prst="wedgeRectCallout">
            <a:avLst>
              <a:gd name="adj1" fmla="val -23491"/>
              <a:gd name="adj2" fmla="val 102169"/>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800" b="1" dirty="0" smtClean="0">
                <a:solidFill>
                  <a:srgbClr val="00467F"/>
                </a:solidFill>
              </a:defRPr>
            </a:lvl1pPr>
          </a:lstStyle>
          <a:p>
            <a:pPr marL="0" lvl="0" indent="0">
              <a:buNone/>
            </a:pPr>
            <a:r>
              <a:rPr lang="en-US" dirty="0" smtClean="0"/>
              <a:t>Click to edit</a:t>
            </a:r>
          </a:p>
        </p:txBody>
      </p:sp>
      <p:sp>
        <p:nvSpPr>
          <p:cNvPr id="7" name="Content Placeholder 2"/>
          <p:cNvSpPr>
            <a:spLocks noGrp="1"/>
          </p:cNvSpPr>
          <p:nvPr>
            <p:ph idx="1" hasCustomPrompt="1"/>
          </p:nvPr>
        </p:nvSpPr>
        <p:spPr>
          <a:xfrm>
            <a:off x="457199" y="3476112"/>
            <a:ext cx="2628000" cy="1823974"/>
          </a:xfrm>
          <a:solidFill>
            <a:srgbClr val="FFFFFF"/>
          </a:solidFill>
          <a:ln w="28575">
            <a:solidFill>
              <a:schemeClr val="accent3">
                <a:lumMod val="50000"/>
              </a:schemeClr>
            </a:solidFill>
            <a:miter lim="800000"/>
            <a:headEnd/>
            <a:tailEnd/>
          </a:ln>
        </p:spPr>
        <p:txBody>
          <a:bodyPr vert="horz" wrap="square" lIns="91440" tIns="45720" rIns="91440" bIns="45720" numCol="1" rtlCol="0" anchor="t" anchorCtr="0" compatLnSpc="1">
            <a:prstTxWarp prst="textNoShape">
              <a:avLst/>
            </a:prstTxWarp>
            <a:noAutofit/>
          </a:bodyPr>
          <a:lstStyle>
            <a:lvl1pPr>
              <a:defRPr lang="en-US" sz="1400" dirty="0" smtClean="0">
                <a:solidFill>
                  <a:srgbClr val="00467F"/>
                </a:solidFill>
                <a:latin typeface="Arial" panose="020B0604020202020204" pitchFamily="34" charset="0"/>
                <a:cs typeface="Arial" panose="020B0604020202020204" pitchFamily="34" charset="0"/>
              </a:defRPr>
            </a:lvl1pPr>
            <a:lvl2pPr>
              <a:defRPr lang="en-US" sz="1400" dirty="0" smtClean="0">
                <a:solidFill>
                  <a:srgbClr val="00467F"/>
                </a:solidFill>
                <a:latin typeface="Arial" panose="020B0604020202020204" pitchFamily="34" charset="0"/>
                <a:cs typeface="Arial" panose="020B0604020202020204" pitchFamily="34" charset="0"/>
              </a:defRPr>
            </a:lvl2pPr>
            <a:lvl3pPr>
              <a:defRPr lang="en-US" sz="1400" dirty="0" smtClean="0">
                <a:solidFill>
                  <a:srgbClr val="00467F"/>
                </a:solidFill>
                <a:latin typeface="Arial" panose="020B0604020202020204" pitchFamily="34" charset="0"/>
                <a:cs typeface="Arial" panose="020B0604020202020204" pitchFamily="34" charset="0"/>
              </a:defRPr>
            </a:lvl3pPr>
          </a:lstStyle>
          <a:p>
            <a:pPr marL="0" lvl="0"/>
            <a:r>
              <a:rPr lang="en-US" dirty="0" smtClean="0"/>
              <a:t>First level of text</a:t>
            </a:r>
          </a:p>
          <a:p>
            <a:pPr marL="457200" lvl="1"/>
            <a:r>
              <a:rPr lang="en-US" dirty="0" smtClean="0"/>
              <a:t>Second level</a:t>
            </a:r>
          </a:p>
          <a:p>
            <a:pPr marL="914400" lvl="2"/>
            <a:r>
              <a:rPr lang="en-US" dirty="0" smtClean="0"/>
              <a:t>Third level</a:t>
            </a:r>
          </a:p>
        </p:txBody>
      </p:sp>
      <p:sp>
        <p:nvSpPr>
          <p:cNvPr id="8" name="Text Placeholder 11"/>
          <p:cNvSpPr>
            <a:spLocks noGrp="1"/>
          </p:cNvSpPr>
          <p:nvPr>
            <p:ph type="body" sz="quarter" idx="15"/>
          </p:nvPr>
        </p:nvSpPr>
        <p:spPr>
          <a:xfrm>
            <a:off x="3252828" y="2201513"/>
            <a:ext cx="2628000" cy="648000"/>
          </a:xfrm>
          <a:prstGeom prst="wedgeRectCallout">
            <a:avLst>
              <a:gd name="adj1" fmla="val -23491"/>
              <a:gd name="adj2" fmla="val 102169"/>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800" b="1" dirty="0" smtClean="0">
                <a:solidFill>
                  <a:srgbClr val="00467F"/>
                </a:solidFill>
              </a:defRPr>
            </a:lvl1pPr>
          </a:lstStyle>
          <a:p>
            <a:pPr marL="0" lvl="0" indent="0">
              <a:buNone/>
            </a:pPr>
            <a:r>
              <a:rPr lang="en-US" dirty="0" smtClean="0"/>
              <a:t>Click to edit</a:t>
            </a:r>
          </a:p>
        </p:txBody>
      </p:sp>
      <p:sp>
        <p:nvSpPr>
          <p:cNvPr id="9" name="Content Placeholder 2"/>
          <p:cNvSpPr>
            <a:spLocks noGrp="1"/>
          </p:cNvSpPr>
          <p:nvPr>
            <p:ph idx="16" hasCustomPrompt="1"/>
          </p:nvPr>
        </p:nvSpPr>
        <p:spPr>
          <a:xfrm>
            <a:off x="3252828" y="3472961"/>
            <a:ext cx="2628000" cy="1823974"/>
          </a:xfrm>
          <a:solidFill>
            <a:srgbClr val="FFFFFF"/>
          </a:solidFill>
          <a:ln w="28575">
            <a:solidFill>
              <a:schemeClr val="accent3">
                <a:lumMod val="50000"/>
              </a:schemeClr>
            </a:solidFill>
            <a:miter lim="800000"/>
            <a:headEnd/>
            <a:tailEnd/>
          </a:ln>
        </p:spPr>
        <p:txBody>
          <a:bodyPr vert="horz" wrap="square" lIns="91440" tIns="45720" rIns="91440" bIns="45720" numCol="1" rtlCol="0" anchor="t" anchorCtr="0" compatLnSpc="1">
            <a:prstTxWarp prst="textNoShape">
              <a:avLst/>
            </a:prstTxWarp>
            <a:noAutofit/>
          </a:bodyPr>
          <a:lstStyle>
            <a:lvl1pPr>
              <a:defRPr lang="en-US" sz="1400" dirty="0" smtClean="0">
                <a:solidFill>
                  <a:srgbClr val="00467F"/>
                </a:solidFill>
                <a:latin typeface="Arial" panose="020B0604020202020204" pitchFamily="34" charset="0"/>
                <a:cs typeface="Arial" panose="020B0604020202020204" pitchFamily="34" charset="0"/>
              </a:defRPr>
            </a:lvl1pPr>
            <a:lvl2pPr>
              <a:defRPr lang="en-US" sz="1400" dirty="0" smtClean="0">
                <a:solidFill>
                  <a:srgbClr val="00467F"/>
                </a:solidFill>
                <a:latin typeface="Arial" panose="020B0604020202020204" pitchFamily="34" charset="0"/>
                <a:cs typeface="Arial" panose="020B0604020202020204" pitchFamily="34" charset="0"/>
              </a:defRPr>
            </a:lvl2pPr>
            <a:lvl3pPr>
              <a:defRPr lang="en-US" sz="1400" dirty="0" smtClean="0">
                <a:solidFill>
                  <a:srgbClr val="00467F"/>
                </a:solidFill>
                <a:latin typeface="Arial" panose="020B0604020202020204" pitchFamily="34" charset="0"/>
                <a:cs typeface="Arial" panose="020B0604020202020204" pitchFamily="34" charset="0"/>
              </a:defRPr>
            </a:lvl3pPr>
          </a:lstStyle>
          <a:p>
            <a:pPr marL="0" lvl="0"/>
            <a:r>
              <a:rPr lang="en-US" dirty="0" smtClean="0"/>
              <a:t>First level of text</a:t>
            </a:r>
          </a:p>
          <a:p>
            <a:pPr marL="457200" lvl="1"/>
            <a:r>
              <a:rPr lang="en-US" dirty="0" smtClean="0"/>
              <a:t>Second level</a:t>
            </a:r>
          </a:p>
          <a:p>
            <a:pPr marL="914400" lvl="2"/>
            <a:r>
              <a:rPr lang="en-US" dirty="0" smtClean="0"/>
              <a:t>Third level</a:t>
            </a:r>
          </a:p>
        </p:txBody>
      </p:sp>
      <p:sp>
        <p:nvSpPr>
          <p:cNvPr id="10" name="Text Placeholder 11"/>
          <p:cNvSpPr>
            <a:spLocks noGrp="1"/>
          </p:cNvSpPr>
          <p:nvPr>
            <p:ph type="body" sz="quarter" idx="17"/>
          </p:nvPr>
        </p:nvSpPr>
        <p:spPr>
          <a:xfrm>
            <a:off x="6048456" y="2201513"/>
            <a:ext cx="2628000" cy="648000"/>
          </a:xfrm>
          <a:prstGeom prst="wedgeRectCallout">
            <a:avLst>
              <a:gd name="adj1" fmla="val -23491"/>
              <a:gd name="adj2" fmla="val 102169"/>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800" b="1" dirty="0" smtClean="0">
                <a:solidFill>
                  <a:srgbClr val="00467F"/>
                </a:solidFill>
              </a:defRPr>
            </a:lvl1pPr>
          </a:lstStyle>
          <a:p>
            <a:pPr marL="0" lvl="0" indent="0">
              <a:buNone/>
            </a:pPr>
            <a:r>
              <a:rPr lang="en-US" dirty="0" smtClean="0"/>
              <a:t>Click to edit</a:t>
            </a:r>
          </a:p>
        </p:txBody>
      </p:sp>
      <p:sp>
        <p:nvSpPr>
          <p:cNvPr id="11" name="Content Placeholder 2"/>
          <p:cNvSpPr>
            <a:spLocks noGrp="1"/>
          </p:cNvSpPr>
          <p:nvPr>
            <p:ph idx="18" hasCustomPrompt="1"/>
          </p:nvPr>
        </p:nvSpPr>
        <p:spPr>
          <a:xfrm>
            <a:off x="6048456" y="3472961"/>
            <a:ext cx="2628000" cy="1823974"/>
          </a:xfrm>
          <a:solidFill>
            <a:srgbClr val="FFFFFF"/>
          </a:solidFill>
          <a:ln w="28575">
            <a:solidFill>
              <a:schemeClr val="accent3">
                <a:lumMod val="50000"/>
              </a:schemeClr>
            </a:solidFill>
            <a:miter lim="800000"/>
            <a:headEnd/>
            <a:tailEnd/>
          </a:ln>
        </p:spPr>
        <p:txBody>
          <a:bodyPr vert="horz" wrap="square" lIns="91440" tIns="45720" rIns="91440" bIns="45720" numCol="1" rtlCol="0" anchor="t" anchorCtr="0" compatLnSpc="1">
            <a:prstTxWarp prst="textNoShape">
              <a:avLst/>
            </a:prstTxWarp>
            <a:noAutofit/>
          </a:bodyPr>
          <a:lstStyle>
            <a:lvl1pPr>
              <a:defRPr lang="en-US" sz="1400" dirty="0" smtClean="0">
                <a:solidFill>
                  <a:srgbClr val="00467F"/>
                </a:solidFill>
                <a:latin typeface="Arial" panose="020B0604020202020204" pitchFamily="34" charset="0"/>
                <a:cs typeface="Arial" panose="020B0604020202020204" pitchFamily="34" charset="0"/>
              </a:defRPr>
            </a:lvl1pPr>
            <a:lvl2pPr>
              <a:defRPr lang="en-US" sz="1400" dirty="0" smtClean="0">
                <a:solidFill>
                  <a:srgbClr val="00467F"/>
                </a:solidFill>
                <a:latin typeface="Arial" panose="020B0604020202020204" pitchFamily="34" charset="0"/>
                <a:cs typeface="Arial" panose="020B0604020202020204" pitchFamily="34" charset="0"/>
              </a:defRPr>
            </a:lvl2pPr>
            <a:lvl3pPr>
              <a:defRPr lang="en-US" sz="1400" dirty="0" smtClean="0">
                <a:solidFill>
                  <a:srgbClr val="00467F"/>
                </a:solidFill>
                <a:latin typeface="Arial" panose="020B0604020202020204" pitchFamily="34" charset="0"/>
                <a:cs typeface="Arial" panose="020B0604020202020204" pitchFamily="34" charset="0"/>
              </a:defRPr>
            </a:lvl3pPr>
          </a:lstStyle>
          <a:p>
            <a:pPr marL="0" lvl="0"/>
            <a:r>
              <a:rPr lang="en-US" dirty="0" smtClean="0"/>
              <a:t>First level of text</a:t>
            </a:r>
          </a:p>
          <a:p>
            <a:pPr marL="457200" lvl="1"/>
            <a:r>
              <a:rPr lang="en-US" dirty="0" smtClean="0"/>
              <a:t>Second level</a:t>
            </a:r>
          </a:p>
          <a:p>
            <a:pPr marL="914400" lvl="2"/>
            <a:r>
              <a:rPr lang="en-US" dirty="0" smtClean="0"/>
              <a:t>Third level</a:t>
            </a:r>
          </a:p>
        </p:txBody>
      </p:sp>
    </p:spTree>
    <p:extLst>
      <p:ext uri="{BB962C8B-B14F-4D97-AF65-F5344CB8AC3E}">
        <p14:creationId xmlns:p14="http://schemas.microsoft.com/office/powerpoint/2010/main" val="2076657311"/>
      </p:ext>
    </p:extLst>
  </p:cSld>
  <p:clrMapOvr>
    <a:masterClrMapping/>
  </p:clrMapOvr>
  <p:transition>
    <p:fade/>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431" y="813454"/>
            <a:ext cx="8244796" cy="457200"/>
          </a:xfrm>
        </p:spPr>
        <p:txBody>
          <a:bodyPr/>
          <a:lstStyle/>
          <a:p>
            <a:r>
              <a:rPr lang="en-US" dirty="0" smtClean="0"/>
              <a:t>Comparison Slide (Type Text Here)</a:t>
            </a:r>
            <a:endParaRPr lang="en-GB" dirty="0"/>
          </a:p>
        </p:txBody>
      </p:sp>
      <p:sp>
        <p:nvSpPr>
          <p:cNvPr id="5" name="Slide Number Placeholder 4"/>
          <p:cNvSpPr>
            <a:spLocks noGrp="1"/>
          </p:cNvSpPr>
          <p:nvPr>
            <p:ph type="sldNum" sz="quarter" idx="12"/>
          </p:nvPr>
        </p:nvSpPr>
        <p:spPr/>
        <p:txBody>
          <a:bodyPr/>
          <a:lstStyle/>
          <a:p>
            <a:fld id="{C22D561B-B261-4391-ACC1-7440D9DF9204}" type="slidenum">
              <a:rPr lang="en-GB" smtClean="0"/>
              <a:pPr/>
              <a:t>‹#›</a:t>
            </a:fld>
            <a:endParaRPr lang="en-GB"/>
          </a:p>
        </p:txBody>
      </p:sp>
      <p:sp>
        <p:nvSpPr>
          <p:cNvPr id="6" name="Text Placeholder 11"/>
          <p:cNvSpPr>
            <a:spLocks noGrp="1"/>
          </p:cNvSpPr>
          <p:nvPr>
            <p:ph type="body" sz="quarter" idx="14"/>
          </p:nvPr>
        </p:nvSpPr>
        <p:spPr>
          <a:xfrm>
            <a:off x="457200" y="2204664"/>
            <a:ext cx="1980000" cy="648000"/>
          </a:xfrm>
          <a:prstGeom prst="wedgeRectCallout">
            <a:avLst>
              <a:gd name="adj1" fmla="val -23491"/>
              <a:gd name="adj2" fmla="val 102169"/>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800" b="1" dirty="0" smtClean="0">
                <a:solidFill>
                  <a:srgbClr val="00467F"/>
                </a:solidFill>
              </a:defRPr>
            </a:lvl1pPr>
          </a:lstStyle>
          <a:p>
            <a:pPr marL="0" lvl="0" indent="0">
              <a:buNone/>
            </a:pPr>
            <a:r>
              <a:rPr lang="en-US" dirty="0" smtClean="0"/>
              <a:t>Click to edit</a:t>
            </a:r>
          </a:p>
        </p:txBody>
      </p:sp>
      <p:sp>
        <p:nvSpPr>
          <p:cNvPr id="7" name="Content Placeholder 2"/>
          <p:cNvSpPr>
            <a:spLocks noGrp="1"/>
          </p:cNvSpPr>
          <p:nvPr>
            <p:ph idx="1" hasCustomPrompt="1"/>
          </p:nvPr>
        </p:nvSpPr>
        <p:spPr>
          <a:xfrm>
            <a:off x="457199" y="3476112"/>
            <a:ext cx="1980000" cy="1823974"/>
          </a:xfrm>
          <a:solidFill>
            <a:srgbClr val="FFFFFF"/>
          </a:solidFill>
          <a:ln w="28575">
            <a:solidFill>
              <a:schemeClr val="accent3">
                <a:lumMod val="50000"/>
              </a:schemeClr>
            </a:solidFill>
            <a:miter lim="800000"/>
            <a:headEnd/>
            <a:tailEnd/>
          </a:ln>
        </p:spPr>
        <p:txBody>
          <a:bodyPr vert="horz" wrap="square" lIns="91440" tIns="45720" rIns="91440" bIns="45720" numCol="1" rtlCol="0" anchor="t" anchorCtr="0" compatLnSpc="1">
            <a:prstTxWarp prst="textNoShape">
              <a:avLst/>
            </a:prstTxWarp>
            <a:noAutofit/>
          </a:bodyPr>
          <a:lstStyle>
            <a:lvl1pPr>
              <a:defRPr lang="en-US" sz="1400" dirty="0" smtClean="0">
                <a:solidFill>
                  <a:srgbClr val="00467F"/>
                </a:solidFill>
                <a:latin typeface="Arial" panose="020B0604020202020204" pitchFamily="34" charset="0"/>
                <a:cs typeface="Arial" panose="020B0604020202020204" pitchFamily="34" charset="0"/>
              </a:defRPr>
            </a:lvl1pPr>
            <a:lvl2pPr>
              <a:defRPr lang="en-US" sz="1400" dirty="0" smtClean="0">
                <a:solidFill>
                  <a:srgbClr val="00467F"/>
                </a:solidFill>
                <a:latin typeface="Arial" panose="020B0604020202020204" pitchFamily="34" charset="0"/>
                <a:cs typeface="Arial" panose="020B0604020202020204" pitchFamily="34" charset="0"/>
              </a:defRPr>
            </a:lvl2pPr>
            <a:lvl3pPr>
              <a:defRPr lang="en-US" sz="1400" dirty="0" smtClean="0">
                <a:solidFill>
                  <a:srgbClr val="00467F"/>
                </a:solidFill>
                <a:latin typeface="Arial" panose="020B0604020202020204" pitchFamily="34" charset="0"/>
                <a:cs typeface="Arial" panose="020B0604020202020204" pitchFamily="34" charset="0"/>
              </a:defRPr>
            </a:lvl3pPr>
          </a:lstStyle>
          <a:p>
            <a:pPr marL="0" lvl="0"/>
            <a:r>
              <a:rPr lang="en-US" dirty="0" smtClean="0"/>
              <a:t>First level of text</a:t>
            </a:r>
          </a:p>
          <a:p>
            <a:pPr marL="457200" lvl="1"/>
            <a:r>
              <a:rPr lang="en-US" dirty="0" smtClean="0"/>
              <a:t>Second level</a:t>
            </a:r>
          </a:p>
          <a:p>
            <a:pPr marL="914400" lvl="2"/>
            <a:r>
              <a:rPr lang="en-US" dirty="0" smtClean="0"/>
              <a:t>Third level</a:t>
            </a:r>
          </a:p>
        </p:txBody>
      </p:sp>
      <p:sp>
        <p:nvSpPr>
          <p:cNvPr id="8" name="Text Placeholder 11"/>
          <p:cNvSpPr>
            <a:spLocks noGrp="1"/>
          </p:cNvSpPr>
          <p:nvPr>
            <p:ph type="body" sz="quarter" idx="15"/>
          </p:nvPr>
        </p:nvSpPr>
        <p:spPr>
          <a:xfrm>
            <a:off x="2548876" y="2201513"/>
            <a:ext cx="1980000" cy="648000"/>
          </a:xfrm>
          <a:prstGeom prst="wedgeRectCallout">
            <a:avLst>
              <a:gd name="adj1" fmla="val -23491"/>
              <a:gd name="adj2" fmla="val 102169"/>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800" b="1" dirty="0" smtClean="0">
                <a:solidFill>
                  <a:srgbClr val="00467F"/>
                </a:solidFill>
              </a:defRPr>
            </a:lvl1pPr>
          </a:lstStyle>
          <a:p>
            <a:pPr marL="0" lvl="0" indent="0">
              <a:buNone/>
            </a:pPr>
            <a:r>
              <a:rPr lang="en-US" dirty="0" smtClean="0"/>
              <a:t>Click to edit</a:t>
            </a:r>
          </a:p>
        </p:txBody>
      </p:sp>
      <p:sp>
        <p:nvSpPr>
          <p:cNvPr id="9" name="Content Placeholder 2"/>
          <p:cNvSpPr>
            <a:spLocks noGrp="1"/>
          </p:cNvSpPr>
          <p:nvPr>
            <p:ph idx="16" hasCustomPrompt="1"/>
          </p:nvPr>
        </p:nvSpPr>
        <p:spPr>
          <a:xfrm>
            <a:off x="2548875" y="3472961"/>
            <a:ext cx="1980000" cy="1823974"/>
          </a:xfrm>
          <a:solidFill>
            <a:srgbClr val="FFFFFF"/>
          </a:solidFill>
          <a:ln w="28575">
            <a:solidFill>
              <a:schemeClr val="accent3">
                <a:lumMod val="50000"/>
              </a:schemeClr>
            </a:solidFill>
            <a:miter lim="800000"/>
            <a:headEnd/>
            <a:tailEnd/>
          </a:ln>
        </p:spPr>
        <p:txBody>
          <a:bodyPr vert="horz" wrap="square" lIns="91440" tIns="45720" rIns="91440" bIns="45720" numCol="1" rtlCol="0" anchor="t" anchorCtr="0" compatLnSpc="1">
            <a:prstTxWarp prst="textNoShape">
              <a:avLst/>
            </a:prstTxWarp>
            <a:noAutofit/>
          </a:bodyPr>
          <a:lstStyle>
            <a:lvl1pPr>
              <a:defRPr lang="en-US" sz="1400" dirty="0" smtClean="0">
                <a:solidFill>
                  <a:srgbClr val="00467F"/>
                </a:solidFill>
                <a:latin typeface="Arial" panose="020B0604020202020204" pitchFamily="34" charset="0"/>
                <a:cs typeface="Arial" panose="020B0604020202020204" pitchFamily="34" charset="0"/>
              </a:defRPr>
            </a:lvl1pPr>
            <a:lvl2pPr>
              <a:defRPr lang="en-US" sz="1400" dirty="0" smtClean="0">
                <a:solidFill>
                  <a:srgbClr val="00467F"/>
                </a:solidFill>
                <a:latin typeface="Arial" panose="020B0604020202020204" pitchFamily="34" charset="0"/>
                <a:cs typeface="Arial" panose="020B0604020202020204" pitchFamily="34" charset="0"/>
              </a:defRPr>
            </a:lvl2pPr>
            <a:lvl3pPr>
              <a:defRPr lang="en-US" sz="1400" dirty="0" smtClean="0">
                <a:solidFill>
                  <a:srgbClr val="00467F"/>
                </a:solidFill>
                <a:latin typeface="Arial" panose="020B0604020202020204" pitchFamily="34" charset="0"/>
                <a:cs typeface="Arial" panose="020B0604020202020204" pitchFamily="34" charset="0"/>
              </a:defRPr>
            </a:lvl3pPr>
          </a:lstStyle>
          <a:p>
            <a:pPr marL="0" lvl="0"/>
            <a:r>
              <a:rPr lang="en-US" dirty="0" smtClean="0"/>
              <a:t>First level of text</a:t>
            </a:r>
          </a:p>
          <a:p>
            <a:pPr marL="457200" lvl="1"/>
            <a:r>
              <a:rPr lang="en-US" dirty="0" smtClean="0"/>
              <a:t>Second level</a:t>
            </a:r>
          </a:p>
          <a:p>
            <a:pPr marL="914400" lvl="2"/>
            <a:r>
              <a:rPr lang="en-US" dirty="0" smtClean="0"/>
              <a:t>Third level</a:t>
            </a:r>
          </a:p>
        </p:txBody>
      </p:sp>
      <p:sp>
        <p:nvSpPr>
          <p:cNvPr id="10" name="Text Placeholder 11"/>
          <p:cNvSpPr>
            <a:spLocks noGrp="1"/>
          </p:cNvSpPr>
          <p:nvPr>
            <p:ph type="body" sz="quarter" idx="17"/>
          </p:nvPr>
        </p:nvSpPr>
        <p:spPr>
          <a:xfrm>
            <a:off x="6732227" y="2201513"/>
            <a:ext cx="1980000" cy="648000"/>
          </a:xfrm>
          <a:prstGeom prst="wedgeRectCallout">
            <a:avLst>
              <a:gd name="adj1" fmla="val -23491"/>
              <a:gd name="adj2" fmla="val 102169"/>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800" b="1" dirty="0" smtClean="0">
                <a:solidFill>
                  <a:srgbClr val="00467F"/>
                </a:solidFill>
              </a:defRPr>
            </a:lvl1pPr>
          </a:lstStyle>
          <a:p>
            <a:pPr marL="0" lvl="0" indent="0">
              <a:buNone/>
            </a:pPr>
            <a:r>
              <a:rPr lang="en-US" dirty="0" smtClean="0"/>
              <a:t>Click to edit</a:t>
            </a:r>
          </a:p>
        </p:txBody>
      </p:sp>
      <p:sp>
        <p:nvSpPr>
          <p:cNvPr id="11" name="Content Placeholder 2"/>
          <p:cNvSpPr>
            <a:spLocks noGrp="1"/>
          </p:cNvSpPr>
          <p:nvPr>
            <p:ph idx="18" hasCustomPrompt="1"/>
          </p:nvPr>
        </p:nvSpPr>
        <p:spPr>
          <a:xfrm>
            <a:off x="6732227" y="3472961"/>
            <a:ext cx="1980000" cy="1823974"/>
          </a:xfrm>
          <a:solidFill>
            <a:srgbClr val="FFFFFF"/>
          </a:solidFill>
          <a:ln w="28575">
            <a:solidFill>
              <a:schemeClr val="accent3">
                <a:lumMod val="50000"/>
              </a:schemeClr>
            </a:solidFill>
            <a:miter lim="800000"/>
            <a:headEnd/>
            <a:tailEnd/>
          </a:ln>
        </p:spPr>
        <p:txBody>
          <a:bodyPr vert="horz" wrap="square" lIns="91440" tIns="45720" rIns="91440" bIns="45720" numCol="1" rtlCol="0" anchor="t" anchorCtr="0" compatLnSpc="1">
            <a:prstTxWarp prst="textNoShape">
              <a:avLst/>
            </a:prstTxWarp>
            <a:noAutofit/>
          </a:bodyPr>
          <a:lstStyle>
            <a:lvl1pPr>
              <a:defRPr lang="en-US" sz="1400" dirty="0" smtClean="0">
                <a:solidFill>
                  <a:srgbClr val="00467F"/>
                </a:solidFill>
                <a:latin typeface="Arial" panose="020B0604020202020204" pitchFamily="34" charset="0"/>
                <a:cs typeface="Arial" panose="020B0604020202020204" pitchFamily="34" charset="0"/>
              </a:defRPr>
            </a:lvl1pPr>
            <a:lvl2pPr>
              <a:defRPr lang="en-US" sz="1400" dirty="0" smtClean="0">
                <a:solidFill>
                  <a:srgbClr val="00467F"/>
                </a:solidFill>
                <a:latin typeface="Arial" panose="020B0604020202020204" pitchFamily="34" charset="0"/>
                <a:cs typeface="Arial" panose="020B0604020202020204" pitchFamily="34" charset="0"/>
              </a:defRPr>
            </a:lvl2pPr>
            <a:lvl3pPr>
              <a:defRPr lang="en-US" sz="1400" dirty="0" smtClean="0">
                <a:solidFill>
                  <a:srgbClr val="00467F"/>
                </a:solidFill>
                <a:latin typeface="Arial" panose="020B0604020202020204" pitchFamily="34" charset="0"/>
                <a:cs typeface="Arial" panose="020B0604020202020204" pitchFamily="34" charset="0"/>
              </a:defRPr>
            </a:lvl3pPr>
          </a:lstStyle>
          <a:p>
            <a:pPr marL="0" lvl="0"/>
            <a:r>
              <a:rPr lang="en-US" dirty="0" smtClean="0"/>
              <a:t>First level of text</a:t>
            </a:r>
          </a:p>
          <a:p>
            <a:pPr marL="457200" lvl="1"/>
            <a:r>
              <a:rPr lang="en-US" dirty="0" smtClean="0"/>
              <a:t>Second level</a:t>
            </a:r>
          </a:p>
          <a:p>
            <a:pPr marL="914400" lvl="2"/>
            <a:r>
              <a:rPr lang="en-US" dirty="0" smtClean="0"/>
              <a:t>Third level</a:t>
            </a:r>
          </a:p>
        </p:txBody>
      </p:sp>
      <p:sp>
        <p:nvSpPr>
          <p:cNvPr id="12" name="Text Placeholder 11"/>
          <p:cNvSpPr>
            <a:spLocks noGrp="1"/>
          </p:cNvSpPr>
          <p:nvPr>
            <p:ph type="body" sz="quarter" idx="19"/>
          </p:nvPr>
        </p:nvSpPr>
        <p:spPr>
          <a:xfrm>
            <a:off x="4640552" y="2204829"/>
            <a:ext cx="1980000" cy="648000"/>
          </a:xfrm>
          <a:prstGeom prst="wedgeRectCallout">
            <a:avLst>
              <a:gd name="adj1" fmla="val -23491"/>
              <a:gd name="adj2" fmla="val 102169"/>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800" b="1" dirty="0" smtClean="0">
                <a:solidFill>
                  <a:srgbClr val="00467F"/>
                </a:solidFill>
              </a:defRPr>
            </a:lvl1pPr>
          </a:lstStyle>
          <a:p>
            <a:pPr marL="0" lvl="0" indent="0">
              <a:buNone/>
            </a:pPr>
            <a:r>
              <a:rPr lang="en-US" dirty="0" smtClean="0"/>
              <a:t>Click to edit</a:t>
            </a:r>
          </a:p>
        </p:txBody>
      </p:sp>
      <p:sp>
        <p:nvSpPr>
          <p:cNvPr id="13" name="Content Placeholder 2"/>
          <p:cNvSpPr>
            <a:spLocks noGrp="1"/>
          </p:cNvSpPr>
          <p:nvPr>
            <p:ph idx="20" hasCustomPrompt="1"/>
          </p:nvPr>
        </p:nvSpPr>
        <p:spPr>
          <a:xfrm>
            <a:off x="4640551" y="3476277"/>
            <a:ext cx="1980000" cy="1823974"/>
          </a:xfrm>
          <a:solidFill>
            <a:srgbClr val="FFFFFF"/>
          </a:solidFill>
          <a:ln w="28575">
            <a:solidFill>
              <a:schemeClr val="accent3">
                <a:lumMod val="50000"/>
              </a:schemeClr>
            </a:solidFill>
            <a:miter lim="800000"/>
            <a:headEnd/>
            <a:tailEnd/>
          </a:ln>
        </p:spPr>
        <p:txBody>
          <a:bodyPr vert="horz" wrap="square" lIns="91440" tIns="45720" rIns="91440" bIns="45720" numCol="1" rtlCol="0" anchor="t" anchorCtr="0" compatLnSpc="1">
            <a:prstTxWarp prst="textNoShape">
              <a:avLst/>
            </a:prstTxWarp>
            <a:noAutofit/>
          </a:bodyPr>
          <a:lstStyle>
            <a:lvl1pPr>
              <a:defRPr lang="en-US" sz="1400" dirty="0" smtClean="0">
                <a:solidFill>
                  <a:srgbClr val="00467F"/>
                </a:solidFill>
                <a:latin typeface="Arial" panose="020B0604020202020204" pitchFamily="34" charset="0"/>
                <a:cs typeface="Arial" panose="020B0604020202020204" pitchFamily="34" charset="0"/>
              </a:defRPr>
            </a:lvl1pPr>
            <a:lvl2pPr>
              <a:defRPr lang="en-US" sz="1400" dirty="0" smtClean="0">
                <a:solidFill>
                  <a:srgbClr val="00467F"/>
                </a:solidFill>
                <a:latin typeface="Arial" panose="020B0604020202020204" pitchFamily="34" charset="0"/>
                <a:cs typeface="Arial" panose="020B0604020202020204" pitchFamily="34" charset="0"/>
              </a:defRPr>
            </a:lvl2pPr>
            <a:lvl3pPr>
              <a:defRPr lang="en-US" sz="1400" dirty="0" smtClean="0">
                <a:solidFill>
                  <a:srgbClr val="00467F"/>
                </a:solidFill>
                <a:latin typeface="Arial" panose="020B0604020202020204" pitchFamily="34" charset="0"/>
                <a:cs typeface="Arial" panose="020B0604020202020204" pitchFamily="34" charset="0"/>
              </a:defRPr>
            </a:lvl3pPr>
          </a:lstStyle>
          <a:p>
            <a:pPr marL="0" lvl="0"/>
            <a:r>
              <a:rPr lang="en-US" dirty="0" smtClean="0"/>
              <a:t>First level of text</a:t>
            </a:r>
          </a:p>
          <a:p>
            <a:pPr marL="457200" lvl="1"/>
            <a:r>
              <a:rPr lang="en-US" dirty="0" smtClean="0"/>
              <a:t>Second level</a:t>
            </a:r>
          </a:p>
          <a:p>
            <a:pPr marL="914400" lvl="2"/>
            <a:r>
              <a:rPr lang="en-US" dirty="0" smtClean="0"/>
              <a:t>Third level</a:t>
            </a:r>
          </a:p>
        </p:txBody>
      </p:sp>
    </p:spTree>
    <p:extLst>
      <p:ext uri="{BB962C8B-B14F-4D97-AF65-F5344CB8AC3E}">
        <p14:creationId xmlns:p14="http://schemas.microsoft.com/office/powerpoint/2010/main" val="2949646374"/>
      </p:ext>
    </p:extLst>
  </p:cSld>
  <p:clrMapOvr>
    <a:masterClrMapping/>
  </p:clrMapOvr>
  <p:transition>
    <p:fade/>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UK Map">
    <p:spTree>
      <p:nvGrpSpPr>
        <p:cNvPr id="1" name=""/>
        <p:cNvGrpSpPr/>
        <p:nvPr/>
      </p:nvGrpSpPr>
      <p:grpSpPr>
        <a:xfrm>
          <a:off x="0" y="0"/>
          <a:ext cx="0" cy="0"/>
          <a:chOff x="0" y="0"/>
          <a:chExt cx="0" cy="0"/>
        </a:xfrm>
      </p:grpSpPr>
      <p:sp>
        <p:nvSpPr>
          <p:cNvPr id="7" name="Text Placeholder 11"/>
          <p:cNvSpPr>
            <a:spLocks noGrp="1"/>
          </p:cNvSpPr>
          <p:nvPr>
            <p:ph type="body" sz="quarter" idx="14"/>
          </p:nvPr>
        </p:nvSpPr>
        <p:spPr>
          <a:xfrm>
            <a:off x="453211" y="2052138"/>
            <a:ext cx="693978" cy="693978"/>
          </a:xfrm>
          <a:prstGeom prst="rect">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200" b="1" dirty="0" smtClean="0">
                <a:solidFill>
                  <a:srgbClr val="00467F"/>
                </a:solidFill>
              </a:defRPr>
            </a:lvl1pPr>
          </a:lstStyle>
          <a:p>
            <a:pPr marL="0" lvl="0" indent="0">
              <a:buNone/>
            </a:pPr>
            <a:endParaRPr lang="en-US" dirty="0" smtClean="0"/>
          </a:p>
        </p:txBody>
      </p:sp>
      <p:sp>
        <p:nvSpPr>
          <p:cNvPr id="2" name="Title 1"/>
          <p:cNvSpPr>
            <a:spLocks noGrp="1"/>
          </p:cNvSpPr>
          <p:nvPr>
            <p:ph type="title" hasCustomPrompt="1"/>
          </p:nvPr>
        </p:nvSpPr>
        <p:spPr/>
        <p:txBody>
          <a:bodyPr/>
          <a:lstStyle>
            <a:lvl1pPr>
              <a:defRPr/>
            </a:lvl1pPr>
          </a:lstStyle>
          <a:p>
            <a:r>
              <a:rPr lang="en-US" dirty="0" smtClean="0"/>
              <a:t>Map (Type Text Here)</a:t>
            </a:r>
            <a:endParaRPr lang="en-GB" dirty="0"/>
          </a:p>
        </p:txBody>
      </p:sp>
      <p:sp>
        <p:nvSpPr>
          <p:cNvPr id="4" name="Slide Number Placeholder 3"/>
          <p:cNvSpPr>
            <a:spLocks noGrp="1"/>
          </p:cNvSpPr>
          <p:nvPr>
            <p:ph type="sldNum" sz="quarter" idx="11"/>
          </p:nvPr>
        </p:nvSpPr>
        <p:spPr/>
        <p:txBody>
          <a:bodyPr/>
          <a:lstStyle/>
          <a:p>
            <a:fld id="{C22D561B-B261-4391-ACC1-7440D9DF9204}" type="slidenum">
              <a:rPr lang="en-GB" smtClean="0"/>
              <a:pPr/>
              <a:t>‹#›</a:t>
            </a:fld>
            <a:endParaRPr lang="en-GB"/>
          </a:p>
        </p:txBody>
      </p:sp>
      <p:pic>
        <p:nvPicPr>
          <p:cNvPr id="5" name="Picture 4"/>
          <p:cNvPicPr>
            <a:picLocks noChangeAspect="1"/>
          </p:cNvPicPr>
          <p:nvPr userDrawn="1"/>
        </p:nvPicPr>
        <p:blipFill>
          <a:blip r:embed="rId2"/>
          <a:stretch>
            <a:fillRect/>
          </a:stretch>
        </p:blipFill>
        <p:spPr>
          <a:xfrm>
            <a:off x="5268355" y="1392247"/>
            <a:ext cx="3180104" cy="5012282"/>
          </a:xfrm>
          <a:prstGeom prst="rect">
            <a:avLst/>
          </a:prstGeom>
        </p:spPr>
      </p:pic>
      <p:sp>
        <p:nvSpPr>
          <p:cNvPr id="6" name="Picture Placeholder 23"/>
          <p:cNvSpPr>
            <a:spLocks noGrp="1"/>
          </p:cNvSpPr>
          <p:nvPr>
            <p:ph type="pic" sz="quarter" idx="17" hasCustomPrompt="1"/>
          </p:nvPr>
        </p:nvSpPr>
        <p:spPr>
          <a:xfrm>
            <a:off x="510078" y="2108841"/>
            <a:ext cx="580245" cy="580572"/>
          </a:xfrm>
          <a:ln w="28575">
            <a:noFill/>
          </a:ln>
        </p:spPr>
        <p:txBody>
          <a:bodyPr anchor="ctr"/>
          <a:lstStyle>
            <a:lvl1pPr marL="0" indent="0" algn="ctr">
              <a:buNone/>
              <a:defRPr sz="1200"/>
            </a:lvl1pPr>
          </a:lstStyle>
          <a:p>
            <a:r>
              <a:rPr lang="en-GB" dirty="0" smtClean="0"/>
              <a:t>Insert Icon</a:t>
            </a:r>
            <a:endParaRPr lang="en-GB" dirty="0"/>
          </a:p>
        </p:txBody>
      </p:sp>
      <p:sp>
        <p:nvSpPr>
          <p:cNvPr id="8" name="Text Placeholder 11"/>
          <p:cNvSpPr>
            <a:spLocks noGrp="1"/>
          </p:cNvSpPr>
          <p:nvPr>
            <p:ph type="body" sz="quarter" idx="18"/>
          </p:nvPr>
        </p:nvSpPr>
        <p:spPr>
          <a:xfrm>
            <a:off x="453211" y="2820677"/>
            <a:ext cx="693978" cy="693978"/>
          </a:xfrm>
          <a:prstGeom prst="rect">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200" b="1" dirty="0" smtClean="0">
                <a:solidFill>
                  <a:srgbClr val="00467F"/>
                </a:solidFill>
              </a:defRPr>
            </a:lvl1pPr>
          </a:lstStyle>
          <a:p>
            <a:pPr marL="0" lvl="0" indent="0">
              <a:buNone/>
            </a:pPr>
            <a:endParaRPr lang="en-US" dirty="0" smtClean="0"/>
          </a:p>
        </p:txBody>
      </p:sp>
      <p:sp>
        <p:nvSpPr>
          <p:cNvPr id="9" name="Picture Placeholder 23"/>
          <p:cNvSpPr>
            <a:spLocks noGrp="1"/>
          </p:cNvSpPr>
          <p:nvPr>
            <p:ph type="pic" sz="quarter" idx="19" hasCustomPrompt="1"/>
          </p:nvPr>
        </p:nvSpPr>
        <p:spPr>
          <a:xfrm>
            <a:off x="510078" y="2877380"/>
            <a:ext cx="580245" cy="580572"/>
          </a:xfrm>
          <a:ln w="28575">
            <a:noFill/>
          </a:ln>
        </p:spPr>
        <p:txBody>
          <a:bodyPr anchor="ctr"/>
          <a:lstStyle>
            <a:lvl1pPr marL="0" indent="0" algn="ctr">
              <a:buNone/>
              <a:defRPr sz="1200"/>
            </a:lvl1pPr>
          </a:lstStyle>
          <a:p>
            <a:r>
              <a:rPr lang="en-GB" dirty="0" smtClean="0"/>
              <a:t>Insert Icon</a:t>
            </a:r>
            <a:endParaRPr lang="en-GB" dirty="0"/>
          </a:p>
        </p:txBody>
      </p:sp>
      <p:sp>
        <p:nvSpPr>
          <p:cNvPr id="10" name="Text Placeholder 11"/>
          <p:cNvSpPr>
            <a:spLocks noGrp="1"/>
          </p:cNvSpPr>
          <p:nvPr>
            <p:ph type="body" sz="quarter" idx="20"/>
          </p:nvPr>
        </p:nvSpPr>
        <p:spPr>
          <a:xfrm>
            <a:off x="453211" y="3586760"/>
            <a:ext cx="693978" cy="693978"/>
          </a:xfrm>
          <a:prstGeom prst="rect">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200" b="1" dirty="0" smtClean="0">
                <a:solidFill>
                  <a:srgbClr val="00467F"/>
                </a:solidFill>
              </a:defRPr>
            </a:lvl1pPr>
          </a:lstStyle>
          <a:p>
            <a:pPr marL="0" lvl="0" indent="0">
              <a:buNone/>
            </a:pPr>
            <a:endParaRPr lang="en-US" dirty="0" smtClean="0"/>
          </a:p>
        </p:txBody>
      </p:sp>
      <p:sp>
        <p:nvSpPr>
          <p:cNvPr id="11" name="Picture Placeholder 23"/>
          <p:cNvSpPr>
            <a:spLocks noGrp="1"/>
          </p:cNvSpPr>
          <p:nvPr>
            <p:ph type="pic" sz="quarter" idx="21" hasCustomPrompt="1"/>
          </p:nvPr>
        </p:nvSpPr>
        <p:spPr>
          <a:xfrm>
            <a:off x="510078" y="3643463"/>
            <a:ext cx="580245" cy="580572"/>
          </a:xfrm>
          <a:ln w="28575">
            <a:noFill/>
          </a:ln>
        </p:spPr>
        <p:txBody>
          <a:bodyPr anchor="ctr"/>
          <a:lstStyle>
            <a:lvl1pPr marL="0" indent="0" algn="ctr">
              <a:buNone/>
              <a:defRPr sz="1200"/>
            </a:lvl1pPr>
          </a:lstStyle>
          <a:p>
            <a:r>
              <a:rPr lang="en-GB" dirty="0" smtClean="0"/>
              <a:t>Insert Icon</a:t>
            </a:r>
            <a:endParaRPr lang="en-GB" dirty="0"/>
          </a:p>
        </p:txBody>
      </p:sp>
      <p:sp>
        <p:nvSpPr>
          <p:cNvPr id="12" name="Text Placeholder 11"/>
          <p:cNvSpPr>
            <a:spLocks noGrp="1"/>
          </p:cNvSpPr>
          <p:nvPr>
            <p:ph type="body" sz="quarter" idx="22"/>
          </p:nvPr>
        </p:nvSpPr>
        <p:spPr>
          <a:xfrm>
            <a:off x="453211" y="4360648"/>
            <a:ext cx="693978" cy="693978"/>
          </a:xfrm>
          <a:prstGeom prst="rect">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200" b="1" dirty="0" smtClean="0">
                <a:solidFill>
                  <a:srgbClr val="00467F"/>
                </a:solidFill>
              </a:defRPr>
            </a:lvl1pPr>
          </a:lstStyle>
          <a:p>
            <a:pPr marL="0" lvl="0" indent="0">
              <a:buNone/>
            </a:pPr>
            <a:endParaRPr lang="en-US" dirty="0" smtClean="0"/>
          </a:p>
        </p:txBody>
      </p:sp>
      <p:sp>
        <p:nvSpPr>
          <p:cNvPr id="13" name="Picture Placeholder 23"/>
          <p:cNvSpPr>
            <a:spLocks noGrp="1"/>
          </p:cNvSpPr>
          <p:nvPr>
            <p:ph type="pic" sz="quarter" idx="23" hasCustomPrompt="1"/>
          </p:nvPr>
        </p:nvSpPr>
        <p:spPr>
          <a:xfrm>
            <a:off x="510078" y="4417351"/>
            <a:ext cx="580245" cy="580572"/>
          </a:xfrm>
          <a:ln w="28575">
            <a:noFill/>
          </a:ln>
        </p:spPr>
        <p:txBody>
          <a:bodyPr anchor="ctr"/>
          <a:lstStyle>
            <a:lvl1pPr marL="0" indent="0" algn="ctr">
              <a:buNone/>
              <a:defRPr sz="1200"/>
            </a:lvl1pPr>
          </a:lstStyle>
          <a:p>
            <a:r>
              <a:rPr lang="en-GB" dirty="0" smtClean="0"/>
              <a:t>Insert Icon</a:t>
            </a:r>
            <a:endParaRPr lang="en-GB" dirty="0"/>
          </a:p>
        </p:txBody>
      </p:sp>
      <p:sp>
        <p:nvSpPr>
          <p:cNvPr id="18" name="Text Placeholder 11"/>
          <p:cNvSpPr>
            <a:spLocks noGrp="1"/>
          </p:cNvSpPr>
          <p:nvPr>
            <p:ph type="body" sz="quarter" idx="27"/>
          </p:nvPr>
        </p:nvSpPr>
        <p:spPr>
          <a:xfrm>
            <a:off x="453983" y="5143021"/>
            <a:ext cx="693978" cy="693978"/>
          </a:xfrm>
          <a:prstGeom prst="rect">
            <a:avLst/>
          </a:prstGeom>
          <a:solidFill>
            <a:srgbClr val="FFFFFF"/>
          </a:solidFill>
          <a:ln w="25400">
            <a:solidFill>
              <a:srgbClr val="46C3D2"/>
            </a:solidFill>
            <a:miter lim="800000"/>
            <a:headEnd/>
            <a:tailEnd/>
          </a:ln>
        </p:spPr>
        <p:txBody>
          <a:bodyPr vert="horz" wrap="square" lIns="72000" tIns="36000" rIns="72000" bIns="36000" numCol="1" rtlCol="0" anchor="t" anchorCtr="0" compatLnSpc="1">
            <a:prstTxWarp prst="textNoShape">
              <a:avLst/>
            </a:prstTxWarp>
            <a:normAutofit/>
          </a:bodyPr>
          <a:lstStyle>
            <a:lvl1pPr>
              <a:defRPr lang="en-US" sz="1200" b="1" dirty="0" smtClean="0">
                <a:solidFill>
                  <a:srgbClr val="00467F"/>
                </a:solidFill>
              </a:defRPr>
            </a:lvl1pPr>
          </a:lstStyle>
          <a:p>
            <a:pPr marL="0" lvl="0" indent="0">
              <a:buNone/>
            </a:pPr>
            <a:endParaRPr lang="en-US" dirty="0" smtClean="0"/>
          </a:p>
        </p:txBody>
      </p:sp>
      <p:sp>
        <p:nvSpPr>
          <p:cNvPr id="19" name="Picture Placeholder 23"/>
          <p:cNvSpPr>
            <a:spLocks noGrp="1"/>
          </p:cNvSpPr>
          <p:nvPr>
            <p:ph type="pic" sz="quarter" idx="28" hasCustomPrompt="1"/>
          </p:nvPr>
        </p:nvSpPr>
        <p:spPr>
          <a:xfrm>
            <a:off x="510850" y="5199724"/>
            <a:ext cx="580245" cy="580572"/>
          </a:xfrm>
          <a:ln w="28575">
            <a:noFill/>
          </a:ln>
        </p:spPr>
        <p:txBody>
          <a:bodyPr anchor="ctr"/>
          <a:lstStyle>
            <a:lvl1pPr marL="0" indent="0" algn="ctr">
              <a:buNone/>
              <a:defRPr sz="1200"/>
            </a:lvl1pPr>
          </a:lstStyle>
          <a:p>
            <a:r>
              <a:rPr lang="en-GB" dirty="0" smtClean="0"/>
              <a:t>Insert Icon</a:t>
            </a:r>
            <a:endParaRPr lang="en-GB" dirty="0"/>
          </a:p>
        </p:txBody>
      </p:sp>
      <p:sp>
        <p:nvSpPr>
          <p:cNvPr id="22" name="Text Placeholder 21"/>
          <p:cNvSpPr>
            <a:spLocks noGrp="1"/>
          </p:cNvSpPr>
          <p:nvPr>
            <p:ph type="body" sz="quarter" idx="30"/>
          </p:nvPr>
        </p:nvSpPr>
        <p:spPr>
          <a:xfrm>
            <a:off x="1388696" y="2079032"/>
            <a:ext cx="2520950" cy="6477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sz="1600" smtClean="0"/>
            </a:lvl1pPr>
            <a:lvl2pPr>
              <a:defRPr lang="en-US" sz="1400" smtClean="0"/>
            </a:lvl2pPr>
            <a:lvl3pPr>
              <a:defRPr lang="en-US" smtClean="0"/>
            </a:lvl3pPr>
            <a:lvl4pPr>
              <a:defRPr lang="en-US" smtClean="0"/>
            </a:lvl4pPr>
            <a:lvl5pPr>
              <a:defRPr lang="en-GB"/>
            </a:lvl5pPr>
          </a:lstStyle>
          <a:p>
            <a:pPr marL="0" lvl="0" indent="0">
              <a:spcAft>
                <a:spcPts val="3000"/>
              </a:spcAft>
              <a:buNone/>
            </a:pPr>
            <a:r>
              <a:rPr lang="en-US" dirty="0" smtClean="0"/>
              <a:t>Click to edit Master text styles</a:t>
            </a:r>
            <a:endParaRPr lang="en-GB" dirty="0"/>
          </a:p>
        </p:txBody>
      </p:sp>
      <p:sp>
        <p:nvSpPr>
          <p:cNvPr id="23" name="Text Placeholder 21"/>
          <p:cNvSpPr>
            <a:spLocks noGrp="1"/>
          </p:cNvSpPr>
          <p:nvPr>
            <p:ph type="body" sz="quarter" idx="31"/>
          </p:nvPr>
        </p:nvSpPr>
        <p:spPr>
          <a:xfrm>
            <a:off x="1388696" y="2854211"/>
            <a:ext cx="2520950" cy="6477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sz="1600" smtClean="0"/>
            </a:lvl1pPr>
            <a:lvl2pPr>
              <a:defRPr lang="en-US" sz="1400" smtClean="0"/>
            </a:lvl2pPr>
            <a:lvl3pPr>
              <a:defRPr lang="en-US" smtClean="0"/>
            </a:lvl3pPr>
            <a:lvl4pPr>
              <a:defRPr lang="en-US" smtClean="0"/>
            </a:lvl4pPr>
            <a:lvl5pPr>
              <a:defRPr lang="en-GB"/>
            </a:lvl5pPr>
          </a:lstStyle>
          <a:p>
            <a:pPr marL="0" lvl="0" indent="0">
              <a:spcAft>
                <a:spcPts val="3000"/>
              </a:spcAft>
              <a:buNone/>
            </a:pPr>
            <a:r>
              <a:rPr lang="en-US" dirty="0" smtClean="0"/>
              <a:t>Click to edit Master text styles</a:t>
            </a:r>
            <a:endParaRPr lang="en-GB" dirty="0"/>
          </a:p>
        </p:txBody>
      </p:sp>
      <p:sp>
        <p:nvSpPr>
          <p:cNvPr id="24" name="Text Placeholder 21"/>
          <p:cNvSpPr>
            <a:spLocks noGrp="1"/>
          </p:cNvSpPr>
          <p:nvPr>
            <p:ph type="body" sz="quarter" idx="32"/>
          </p:nvPr>
        </p:nvSpPr>
        <p:spPr>
          <a:xfrm>
            <a:off x="1388696" y="3629390"/>
            <a:ext cx="2520950" cy="6477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sz="1600" smtClean="0"/>
            </a:lvl1pPr>
            <a:lvl2pPr>
              <a:defRPr lang="en-US" sz="1400" smtClean="0"/>
            </a:lvl2pPr>
            <a:lvl3pPr>
              <a:defRPr lang="en-US" smtClean="0"/>
            </a:lvl3pPr>
            <a:lvl4pPr>
              <a:defRPr lang="en-US" smtClean="0"/>
            </a:lvl4pPr>
            <a:lvl5pPr>
              <a:defRPr lang="en-GB"/>
            </a:lvl5pPr>
          </a:lstStyle>
          <a:p>
            <a:pPr marL="0" lvl="0" indent="0">
              <a:spcAft>
                <a:spcPts val="3000"/>
              </a:spcAft>
              <a:buNone/>
            </a:pPr>
            <a:r>
              <a:rPr lang="en-US" dirty="0" smtClean="0"/>
              <a:t>Click to edit Master text styles</a:t>
            </a:r>
            <a:endParaRPr lang="en-GB" dirty="0"/>
          </a:p>
        </p:txBody>
      </p:sp>
      <p:sp>
        <p:nvSpPr>
          <p:cNvPr id="25" name="Text Placeholder 21"/>
          <p:cNvSpPr>
            <a:spLocks noGrp="1"/>
          </p:cNvSpPr>
          <p:nvPr>
            <p:ph type="body" sz="quarter" idx="33"/>
          </p:nvPr>
        </p:nvSpPr>
        <p:spPr>
          <a:xfrm>
            <a:off x="1388696" y="4404569"/>
            <a:ext cx="2520950" cy="6477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sz="1600" smtClean="0"/>
            </a:lvl1pPr>
            <a:lvl2pPr>
              <a:defRPr lang="en-US" sz="1400" smtClean="0"/>
            </a:lvl2pPr>
            <a:lvl3pPr>
              <a:defRPr lang="en-US" smtClean="0"/>
            </a:lvl3pPr>
            <a:lvl4pPr>
              <a:defRPr lang="en-US" smtClean="0"/>
            </a:lvl4pPr>
            <a:lvl5pPr>
              <a:defRPr lang="en-GB"/>
            </a:lvl5pPr>
          </a:lstStyle>
          <a:p>
            <a:pPr marL="0" lvl="0" indent="0">
              <a:spcAft>
                <a:spcPts val="3000"/>
              </a:spcAft>
              <a:buNone/>
            </a:pPr>
            <a:r>
              <a:rPr lang="en-US" dirty="0" smtClean="0"/>
              <a:t>Click to edit Master text styles</a:t>
            </a:r>
            <a:endParaRPr lang="en-GB" dirty="0"/>
          </a:p>
        </p:txBody>
      </p:sp>
      <p:sp>
        <p:nvSpPr>
          <p:cNvPr id="26" name="Text Placeholder 21"/>
          <p:cNvSpPr>
            <a:spLocks noGrp="1"/>
          </p:cNvSpPr>
          <p:nvPr>
            <p:ph type="body" sz="quarter" idx="34"/>
          </p:nvPr>
        </p:nvSpPr>
        <p:spPr>
          <a:xfrm>
            <a:off x="1388696" y="5179749"/>
            <a:ext cx="2520950" cy="6477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sz="1600" smtClean="0"/>
            </a:lvl1pPr>
            <a:lvl2pPr>
              <a:defRPr lang="en-US" sz="1400" smtClean="0"/>
            </a:lvl2pPr>
            <a:lvl3pPr>
              <a:defRPr lang="en-US" smtClean="0"/>
            </a:lvl3pPr>
            <a:lvl4pPr>
              <a:defRPr lang="en-US" smtClean="0"/>
            </a:lvl4pPr>
            <a:lvl5pPr>
              <a:defRPr lang="en-GB"/>
            </a:lvl5pPr>
          </a:lstStyle>
          <a:p>
            <a:pPr marL="0" lvl="0" indent="0">
              <a:spcAft>
                <a:spcPts val="3000"/>
              </a:spcAft>
              <a:buNone/>
            </a:pPr>
            <a:r>
              <a:rPr lang="en-US" dirty="0" smtClean="0"/>
              <a:t>Click to edit Master text styles</a:t>
            </a:r>
            <a:endParaRPr lang="en-GB" dirty="0"/>
          </a:p>
        </p:txBody>
      </p:sp>
    </p:spTree>
    <p:extLst>
      <p:ext uri="{BB962C8B-B14F-4D97-AF65-F5344CB8AC3E}">
        <p14:creationId xmlns:p14="http://schemas.microsoft.com/office/powerpoint/2010/main" val="4117117275"/>
      </p:ext>
    </p:extLst>
  </p:cSld>
  <p:clrMapOvr>
    <a:masterClrMapping/>
  </p:clrMapOvr>
  <p:transition>
    <p:fade/>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770"/>
            <a:ext cx="8244000" cy="4361330"/>
          </a:xfrm>
          <a:noFill/>
          <a:ln w="9525">
            <a:noFill/>
            <a:miter lim="800000"/>
            <a:headEnd/>
            <a:tailEnd/>
          </a:ln>
        </p:spPr>
        <p:txBody>
          <a:bodyPr vert="horz" wrap="square" lIns="91440" tIns="45720" rIns="91440" bIns="45720" numCol="1" anchor="t" anchorCtr="0" compatLnSpc="1">
            <a:prstTxWarp prst="textNoShape">
              <a:avLst/>
            </a:prstTxWarp>
          </a:bodyPr>
          <a:lstStyle>
            <a:lvl1pPr>
              <a:spcAft>
                <a:spcPts val="3000"/>
              </a:spcAft>
              <a:defRPr lang="en-US" dirty="0" smtClean="0"/>
            </a:lvl1pPr>
            <a:lvl2pPr>
              <a:spcAft>
                <a:spcPts val="3000"/>
              </a:spcAft>
              <a:defRPr lang="en-US" dirty="0" smtClean="0"/>
            </a:lvl2pPr>
          </a:lstStyle>
          <a:p>
            <a:pPr lvl="0"/>
            <a:r>
              <a:rPr lang="en-US" dirty="0" smtClean="0"/>
              <a:t>Click to edit Master text styles</a:t>
            </a:r>
          </a:p>
          <a:p>
            <a:pPr marL="631825" lvl="1" indent="-268288"/>
            <a:endParaRPr lang="en-US" dirty="0" smtClean="0"/>
          </a:p>
        </p:txBody>
      </p:sp>
      <p:sp>
        <p:nvSpPr>
          <p:cNvPr id="4" name="Rectangle 6"/>
          <p:cNvSpPr>
            <a:spLocks noGrp="1" noChangeArrowheads="1"/>
          </p:cNvSpPr>
          <p:nvPr>
            <p:ph type="sldNum" sz="quarter" idx="10"/>
          </p:nvPr>
        </p:nvSpPr>
        <p:spPr>
          <a:xfrm>
            <a:off x="6577789" y="6381750"/>
            <a:ext cx="2133600" cy="361950"/>
          </a:xfrm>
          <a:prstGeom prst="rect">
            <a:avLst/>
          </a:prstGeom>
          <a:ln/>
        </p:spPr>
        <p:txBody>
          <a:bodyPr/>
          <a:lstStyle>
            <a:lvl1pPr>
              <a:defRPr>
                <a:solidFill>
                  <a:srgbClr val="FFFFFF"/>
                </a:solidFill>
              </a:defRPr>
            </a:lvl1pPr>
          </a:lstStyle>
          <a:p>
            <a:pPr>
              <a:defRPr/>
            </a:pPr>
            <a:fld id="{2D341CF1-F00E-4438-AC9B-EE4DCF2FF25B}" type="slidenum">
              <a:rPr lang="en-US" smtClean="0"/>
              <a:pPr>
                <a:defRPr/>
              </a:pPr>
              <a:t>‹#›</a:t>
            </a:fld>
            <a:endParaRPr lang="en-US" dirty="0"/>
          </a:p>
        </p:txBody>
      </p:sp>
      <p:sp>
        <p:nvSpPr>
          <p:cNvPr id="7" name="TextBox 6"/>
          <p:cNvSpPr txBox="1"/>
          <p:nvPr userDrawn="1"/>
        </p:nvSpPr>
        <p:spPr>
          <a:xfrm>
            <a:off x="457200" y="799272"/>
            <a:ext cx="8244000" cy="46166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lvl="0" fontAlgn="base">
              <a:spcBef>
                <a:spcPct val="0"/>
              </a:spcBef>
              <a:spcAft>
                <a:spcPct val="0"/>
              </a:spcAft>
              <a:defRPr sz="2400" b="0">
                <a:solidFill>
                  <a:schemeClr val="accent1"/>
                </a:solidFill>
                <a:latin typeface="+mj-lt"/>
                <a:ea typeface="+mj-ea"/>
                <a:cs typeface="+mj-cs"/>
              </a:defRPr>
            </a:lvl1pPr>
            <a:lvl2pPr fontAlgn="base">
              <a:spcBef>
                <a:spcPct val="0"/>
              </a:spcBef>
              <a:spcAft>
                <a:spcPct val="0"/>
              </a:spcAft>
              <a:defRPr sz="2400" b="1">
                <a:solidFill>
                  <a:schemeClr val="accent1"/>
                </a:solidFill>
                <a:latin typeface="Arial" pitchFamily="34" charset="0"/>
                <a:ea typeface="ＭＳ Ｐゴシック"/>
                <a:cs typeface="ＭＳ Ｐゴシック"/>
              </a:defRPr>
            </a:lvl2pPr>
            <a:lvl3pPr fontAlgn="base">
              <a:spcBef>
                <a:spcPct val="0"/>
              </a:spcBef>
              <a:spcAft>
                <a:spcPct val="0"/>
              </a:spcAft>
              <a:defRPr sz="2400" b="1">
                <a:solidFill>
                  <a:schemeClr val="accent1"/>
                </a:solidFill>
                <a:latin typeface="Arial" pitchFamily="34" charset="0"/>
                <a:ea typeface="ＭＳ Ｐゴシック"/>
                <a:cs typeface="ＭＳ Ｐゴシック"/>
              </a:defRPr>
            </a:lvl3pPr>
            <a:lvl4pPr fontAlgn="base">
              <a:spcBef>
                <a:spcPct val="0"/>
              </a:spcBef>
              <a:spcAft>
                <a:spcPct val="0"/>
              </a:spcAft>
              <a:defRPr sz="2400" b="1">
                <a:solidFill>
                  <a:schemeClr val="accent1"/>
                </a:solidFill>
                <a:latin typeface="Arial" pitchFamily="34" charset="0"/>
                <a:ea typeface="ＭＳ Ｐゴシック"/>
                <a:cs typeface="ＭＳ Ｐゴシック"/>
              </a:defRPr>
            </a:lvl4pPr>
            <a:lvl5pPr fontAlgn="base">
              <a:spcBef>
                <a:spcPct val="0"/>
              </a:spcBef>
              <a:spcAft>
                <a:spcPct val="0"/>
              </a:spcAft>
              <a:defRPr sz="2400" b="1">
                <a:solidFill>
                  <a:schemeClr val="accent1"/>
                </a:solidFill>
                <a:latin typeface="Arial" pitchFamily="34" charset="0"/>
                <a:ea typeface="ＭＳ Ｐゴシック"/>
                <a:cs typeface="ＭＳ Ｐゴシック"/>
              </a:defRPr>
            </a:lvl5pPr>
            <a:lvl6pPr marL="457200" fontAlgn="base">
              <a:spcBef>
                <a:spcPct val="0"/>
              </a:spcBef>
              <a:spcAft>
                <a:spcPct val="0"/>
              </a:spcAft>
              <a:defRPr sz="2400" b="1">
                <a:solidFill>
                  <a:schemeClr val="accent1"/>
                </a:solidFill>
                <a:latin typeface="Arial" pitchFamily="34" charset="0"/>
                <a:ea typeface="ＭＳ Ｐゴシック"/>
                <a:cs typeface="ＭＳ Ｐゴシック"/>
              </a:defRPr>
            </a:lvl6pPr>
            <a:lvl7pPr marL="914400" fontAlgn="base">
              <a:spcBef>
                <a:spcPct val="0"/>
              </a:spcBef>
              <a:spcAft>
                <a:spcPct val="0"/>
              </a:spcAft>
              <a:defRPr sz="2400" b="1">
                <a:solidFill>
                  <a:schemeClr val="accent1"/>
                </a:solidFill>
                <a:latin typeface="Arial" pitchFamily="34" charset="0"/>
                <a:ea typeface="ＭＳ Ｐゴシック"/>
                <a:cs typeface="ＭＳ Ｐゴシック"/>
              </a:defRPr>
            </a:lvl7pPr>
            <a:lvl8pPr marL="1371600" fontAlgn="base">
              <a:spcBef>
                <a:spcPct val="0"/>
              </a:spcBef>
              <a:spcAft>
                <a:spcPct val="0"/>
              </a:spcAft>
              <a:defRPr sz="2400" b="1">
                <a:solidFill>
                  <a:schemeClr val="accent1"/>
                </a:solidFill>
                <a:latin typeface="Arial" pitchFamily="34" charset="0"/>
                <a:ea typeface="ＭＳ Ｐゴシック"/>
                <a:cs typeface="ＭＳ Ｐゴシック"/>
              </a:defRPr>
            </a:lvl8pPr>
            <a:lvl9pPr marL="1828800" fontAlgn="base">
              <a:spcBef>
                <a:spcPct val="0"/>
              </a:spcBef>
              <a:spcAft>
                <a:spcPct val="0"/>
              </a:spcAft>
              <a:defRPr sz="2400" b="1">
                <a:solidFill>
                  <a:schemeClr val="accent1"/>
                </a:solidFill>
                <a:latin typeface="Arial" pitchFamily="34" charset="0"/>
                <a:ea typeface="ＭＳ Ｐゴシック"/>
                <a:cs typeface="ＭＳ Ｐゴシック"/>
              </a:defRPr>
            </a:lvl9pPr>
          </a:lstStyle>
          <a:p>
            <a:r>
              <a:rPr lang="en-GB" b="1" dirty="0" smtClean="0">
                <a:solidFill>
                  <a:srgbClr val="FFFFFF"/>
                </a:solidFill>
              </a:rPr>
              <a:t>Appendix</a:t>
            </a:r>
            <a:endParaRPr lang="en-GB" b="1" dirty="0">
              <a:solidFill>
                <a:srgbClr val="FFFFFF"/>
              </a:solidFill>
            </a:endParaRPr>
          </a:p>
        </p:txBody>
      </p:sp>
    </p:spTree>
    <p:extLst>
      <p:ext uri="{BB962C8B-B14F-4D97-AF65-F5344CB8AC3E}">
        <p14:creationId xmlns:p14="http://schemas.microsoft.com/office/powerpoint/2010/main" val="20115866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0B4FE2B5-9D04-46FF-A0C4-9C698C89126D}"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34727F24-D826-4CFD-85F6-DC386B901E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42470061"/>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dirty="0">
              <a:solidFill>
                <a:srgbClr val="0079C1"/>
              </a:solidFill>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dirty="0">
              <a:solidFill>
                <a:srgbClr val="0079C1"/>
              </a:solidFill>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dirty="0">
              <a:solidFill>
                <a:srgbClr val="0079C1"/>
              </a:solidFill>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dirty="0">
              <a:solidFill>
                <a:srgbClr val="0079C1"/>
              </a:solidFill>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dirty="0">
              <a:solidFill>
                <a:srgbClr val="0079C1"/>
              </a:solidFill>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80" charset="-128"/>
              </a:defRPr>
            </a:lvl1pPr>
            <a:lvl2pPr marL="742950" indent="-285750" eaLnBrk="0" hangingPunct="0">
              <a:defRPr sz="2800" b="1">
                <a:solidFill>
                  <a:srgbClr val="0079C1"/>
                </a:solidFill>
                <a:latin typeface="Arial" charset="0"/>
                <a:ea typeface="ＭＳ Ｐゴシック" pitchFamily="-80" charset="-128"/>
              </a:defRPr>
            </a:lvl2pPr>
            <a:lvl3pPr marL="1143000" indent="-228600" eaLnBrk="0" hangingPunct="0">
              <a:defRPr sz="2800" b="1">
                <a:solidFill>
                  <a:srgbClr val="0079C1"/>
                </a:solidFill>
                <a:latin typeface="Arial" charset="0"/>
                <a:ea typeface="ＭＳ Ｐゴシック" pitchFamily="-80" charset="-128"/>
              </a:defRPr>
            </a:lvl3pPr>
            <a:lvl4pPr marL="1600200" indent="-228600" eaLnBrk="0" hangingPunct="0">
              <a:defRPr sz="2800" b="1">
                <a:solidFill>
                  <a:srgbClr val="0079C1"/>
                </a:solidFill>
                <a:latin typeface="Arial" charset="0"/>
                <a:ea typeface="ＭＳ Ｐゴシック" pitchFamily="-80" charset="-128"/>
              </a:defRPr>
            </a:lvl4pPr>
            <a:lvl5pPr marL="2057400" indent="-228600" eaLnBrk="0" hangingPunct="0">
              <a:defRPr sz="2800" b="1">
                <a:solidFill>
                  <a:srgbClr val="0079C1"/>
                </a:solidFill>
                <a:latin typeface="Arial" charset="0"/>
                <a:ea typeface="ＭＳ Ｐゴシック" pitchFamily="-80"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80"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80"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80"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80" charset="-128"/>
              </a:defRPr>
            </a:lvl9pPr>
          </a:lstStyle>
          <a:p>
            <a:pPr eaLnBrk="1" fontAlgn="base" hangingPunct="1">
              <a:spcBef>
                <a:spcPct val="0"/>
              </a:spcBef>
              <a:spcAft>
                <a:spcPct val="0"/>
              </a:spcAft>
              <a:defRPr/>
            </a:pPr>
            <a:r>
              <a:rPr lang="en-GB" sz="1000" dirty="0" smtClean="0">
                <a:solidFill>
                  <a:srgbClr val="000000"/>
                </a:solidFill>
              </a:rPr>
              <a:t>Place your chosen image here. The four corners must just cover the arrow tips. For covers, the three pictures should be the same size and in a straight line.   </a:t>
            </a:r>
            <a:endParaRPr lang="en-GB" dirty="0" smtClean="0"/>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355069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E58341C-3FA9-4F3E-9739-5DD840F64893}" type="datetime1">
              <a:rPr lang="en-US"/>
              <a:pPr>
                <a:defRPr/>
              </a:pPr>
              <a:t>10/19/2017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56C488C-116E-4A90-8157-ECFC7CB69CA2}" type="slidenum">
              <a:rPr lang="en-US"/>
              <a:pPr>
                <a:defRPr/>
              </a:pPr>
              <a:t>‹#›</a:t>
            </a:fld>
            <a:endParaRPr lang="en-US" dirty="0"/>
          </a:p>
        </p:txBody>
      </p:sp>
    </p:spTree>
    <p:extLst>
      <p:ext uri="{BB962C8B-B14F-4D97-AF65-F5344CB8AC3E}">
        <p14:creationId xmlns:p14="http://schemas.microsoft.com/office/powerpoint/2010/main" val="3488805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9856A4E-CA3F-4AC8-B22A-71438AD35F78}" type="datetime1">
              <a:rPr lang="en-US"/>
              <a:pPr>
                <a:defRPr/>
              </a:pPr>
              <a:t>10/19/2017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C6D5DE9-0D5E-4E3F-8095-0B349326D08C}" type="slidenum">
              <a:rPr lang="en-US"/>
              <a:pPr>
                <a:defRPr/>
              </a:pPr>
              <a:t>‹#›</a:t>
            </a:fld>
            <a:endParaRPr lang="en-US" dirty="0"/>
          </a:p>
        </p:txBody>
      </p:sp>
    </p:spTree>
    <p:extLst>
      <p:ext uri="{BB962C8B-B14F-4D97-AF65-F5344CB8AC3E}">
        <p14:creationId xmlns:p14="http://schemas.microsoft.com/office/powerpoint/2010/main" val="3069897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1BA88554-7D7B-4F32-A908-D0E5AECE5C99}" type="datetime1">
              <a:rPr lang="en-US"/>
              <a:pPr>
                <a:defRPr/>
              </a:pPr>
              <a:t>10/19/2017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3BF573-2CC0-40D7-BE49-52FA5496F099}" type="slidenum">
              <a:rPr lang="en-US"/>
              <a:pPr>
                <a:defRPr/>
              </a:pPr>
              <a:t>‹#›</a:t>
            </a:fld>
            <a:endParaRPr lang="en-US" dirty="0"/>
          </a:p>
        </p:txBody>
      </p:sp>
    </p:spTree>
    <p:extLst>
      <p:ext uri="{BB962C8B-B14F-4D97-AF65-F5344CB8AC3E}">
        <p14:creationId xmlns:p14="http://schemas.microsoft.com/office/powerpoint/2010/main" val="1757103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5C57A208-948A-4395-9FAA-D5B8E9F65EDD}" type="datetime1">
              <a:rPr lang="en-US"/>
              <a:pPr>
                <a:defRPr/>
              </a:pPr>
              <a:t>10/19/2017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EAC2CB2-741B-4155-80DF-E828CFA1DF5E}" type="slidenum">
              <a:rPr lang="en-US"/>
              <a:pPr>
                <a:defRPr/>
              </a:pPr>
              <a:t>‹#›</a:t>
            </a:fld>
            <a:endParaRPr lang="en-US" dirty="0"/>
          </a:p>
        </p:txBody>
      </p:sp>
    </p:spTree>
    <p:extLst>
      <p:ext uri="{BB962C8B-B14F-4D97-AF65-F5344CB8AC3E}">
        <p14:creationId xmlns:p14="http://schemas.microsoft.com/office/powerpoint/2010/main" val="1473771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439FBA13-D05F-40A7-9430-1EB71F1177FB}" type="datetime1">
              <a:rPr lang="en-US"/>
              <a:pPr>
                <a:defRPr/>
              </a:pPr>
              <a:t>10/19/2017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471088-6854-48C1-A1A3-33C0C7823171}" type="slidenum">
              <a:rPr lang="en-US"/>
              <a:pPr>
                <a:defRPr/>
              </a:pPr>
              <a:t>‹#›</a:t>
            </a:fld>
            <a:endParaRPr lang="en-US" dirty="0"/>
          </a:p>
        </p:txBody>
      </p:sp>
    </p:spTree>
    <p:extLst>
      <p:ext uri="{BB962C8B-B14F-4D97-AF65-F5344CB8AC3E}">
        <p14:creationId xmlns:p14="http://schemas.microsoft.com/office/powerpoint/2010/main" val="825312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9FC4440-07FC-4CDF-BCC6-FC0FDFE3A028}" type="datetime1">
              <a:rPr lang="en-US"/>
              <a:pPr>
                <a:defRPr/>
              </a:pPr>
              <a:t>10/19/2017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08F7A87-C9D7-45C9-9B13-F589F252F5E2}" type="slidenum">
              <a:rPr lang="en-US"/>
              <a:pPr>
                <a:defRPr/>
              </a:pPr>
              <a:t>‹#›</a:t>
            </a:fld>
            <a:endParaRPr lang="en-US" dirty="0"/>
          </a:p>
        </p:txBody>
      </p:sp>
    </p:spTree>
    <p:extLst>
      <p:ext uri="{BB962C8B-B14F-4D97-AF65-F5344CB8AC3E}">
        <p14:creationId xmlns:p14="http://schemas.microsoft.com/office/powerpoint/2010/main" val="2678007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A8DBD44-71F1-4BB4-8EB0-C3E13FB744CE}" type="datetime1">
              <a:rPr lang="en-US"/>
              <a:pPr>
                <a:defRPr/>
              </a:pPr>
              <a:t>10/19/2017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AAD8D7F-B9BD-41BA-BE32-8122EC263A0C}" type="slidenum">
              <a:rPr lang="en-US"/>
              <a:pPr>
                <a:defRPr/>
              </a:pPr>
              <a:t>‹#›</a:t>
            </a:fld>
            <a:endParaRPr lang="en-US" dirty="0"/>
          </a:p>
        </p:txBody>
      </p:sp>
    </p:spTree>
    <p:extLst>
      <p:ext uri="{BB962C8B-B14F-4D97-AF65-F5344CB8AC3E}">
        <p14:creationId xmlns:p14="http://schemas.microsoft.com/office/powerpoint/2010/main" val="3250995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7C9966C-89F6-4348-A5EF-415FA86E105A}" type="datetime1">
              <a:rPr lang="en-US"/>
              <a:pPr>
                <a:defRPr/>
              </a:pPr>
              <a:t>10/19/2017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CC915A0-1A2E-46C3-A213-6797E0DE9DF6}" type="slidenum">
              <a:rPr lang="en-US"/>
              <a:pPr>
                <a:defRPr/>
              </a:pPr>
              <a:t>‹#›</a:t>
            </a:fld>
            <a:endParaRPr lang="en-US" dirty="0"/>
          </a:p>
        </p:txBody>
      </p:sp>
    </p:spTree>
    <p:extLst>
      <p:ext uri="{BB962C8B-B14F-4D97-AF65-F5344CB8AC3E}">
        <p14:creationId xmlns:p14="http://schemas.microsoft.com/office/powerpoint/2010/main" val="3243807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EEB5BA2-750D-46E7-A75D-17C91C619ABA}" type="datetime1">
              <a:rPr lang="en-US"/>
              <a:pPr>
                <a:defRPr/>
              </a:pPr>
              <a:t>10/19/2017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DCE38F-DF70-41C2-A508-7071B2E60EF2}" type="slidenum">
              <a:rPr lang="en-US"/>
              <a:pPr>
                <a:defRPr/>
              </a:pPr>
              <a:t>‹#›</a:t>
            </a:fld>
            <a:endParaRPr lang="en-US" dirty="0"/>
          </a:p>
        </p:txBody>
      </p:sp>
    </p:spTree>
    <p:extLst>
      <p:ext uri="{BB962C8B-B14F-4D97-AF65-F5344CB8AC3E}">
        <p14:creationId xmlns:p14="http://schemas.microsoft.com/office/powerpoint/2010/main" val="1328279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933A916C-5380-46C4-A317-8D720CFD622C}"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2A7958A6-866A-4F4A-8284-E049615063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1875027"/>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02C1D46-D525-41C4-BEE4-18F6454D2C71}" type="datetime1">
              <a:rPr lang="en-US"/>
              <a:pPr>
                <a:defRPr/>
              </a:pPr>
              <a:t>10/19/2017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760F3F-2C64-4520-8B56-248C208915B8}" type="slidenum">
              <a:rPr lang="en-US"/>
              <a:pPr>
                <a:defRPr/>
              </a:pPr>
              <a:t>‹#›</a:t>
            </a:fld>
            <a:endParaRPr lang="en-US" dirty="0"/>
          </a:p>
        </p:txBody>
      </p:sp>
    </p:spTree>
    <p:extLst>
      <p:ext uri="{BB962C8B-B14F-4D97-AF65-F5344CB8AC3E}">
        <p14:creationId xmlns:p14="http://schemas.microsoft.com/office/powerpoint/2010/main" val="2343096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56350D2-0F13-407C-9F1B-689D1C1853CA}" type="datetime1">
              <a:rPr lang="en-US"/>
              <a:pPr>
                <a:defRPr/>
              </a:pPr>
              <a:t>10/19/2017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37462E3-626D-4A75-A23D-DE32BA302E34}" type="slidenum">
              <a:rPr lang="en-US"/>
              <a:pPr>
                <a:defRPr/>
              </a:pPr>
              <a:t>‹#›</a:t>
            </a:fld>
            <a:endParaRPr lang="en-US" dirty="0"/>
          </a:p>
        </p:txBody>
      </p:sp>
    </p:spTree>
    <p:extLst>
      <p:ext uri="{BB962C8B-B14F-4D97-AF65-F5344CB8AC3E}">
        <p14:creationId xmlns:p14="http://schemas.microsoft.com/office/powerpoint/2010/main" val="3781478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smtClean="0">
              <a:solidFill>
                <a:srgbClr val="000000"/>
              </a:solidFill>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smtClean="0">
              <a:solidFill>
                <a:srgbClr val="000000"/>
              </a:solidFill>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smtClean="0">
              <a:solidFill>
                <a:srgbClr val="000000"/>
              </a:solidFill>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smtClean="0">
              <a:solidFill>
                <a:srgbClr val="000000"/>
              </a:solidFill>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smtClean="0">
              <a:solidFill>
                <a:srgbClr val="000000"/>
              </a:solidFill>
            </a:endParaRPr>
          </a:p>
        </p:txBody>
      </p:sp>
      <p:sp>
        <p:nvSpPr>
          <p:cNvPr id="9" name="Text Box 7"/>
          <p:cNvSpPr txBox="1">
            <a:spLocks noChangeArrowheads="1"/>
          </p:cNvSpPr>
          <p:nvPr/>
        </p:nvSpPr>
        <p:spPr bwMode="auto">
          <a:xfrm>
            <a:off x="1028700" y="3216275"/>
            <a:ext cx="1439863" cy="1252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dirty="0" smtClean="0">
                <a:solidFill>
                  <a:srgbClr val="000000"/>
                </a:solidFill>
              </a:rPr>
              <a:t>Place your chosen image here. The four corners must just cover the arrow tips. For covers, the three pictures should be the same size and in a straight line.   </a:t>
            </a:r>
            <a:endParaRPr lang="en-GB" dirty="0" smtClean="0"/>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42" y="1337797"/>
            <a:ext cx="8043863" cy="5232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17" y="5164172"/>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995335376"/>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7E1E544A-5078-42E5-87EE-7AC7D61209C0}"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2737239B-7EED-464B-B51D-38DB326018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4828613"/>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51983B00-0A82-4701-A62B-150330C1FF9F}"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7F4E6D30-2416-4FAE-A1E5-F5DA95A7BF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52386839"/>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AED80ED2-7289-4B3F-A655-B07EF0960261}"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58740951-CF80-491A-84EA-05765C1B67E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3428313"/>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4418"/>
            <a:ext cx="8229600" cy="52322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E175298F-5B36-49A9-8B5D-BF38B4DB7F80}" type="datetime1">
              <a:rPr lang="en-US">
                <a:solidFill>
                  <a:srgbClr val="000000"/>
                </a:solidFill>
              </a:rPr>
              <a:pPr>
                <a:defRPr/>
              </a:pPr>
              <a:t>10/19/2017</a:t>
            </a:fld>
            <a:endParaRPr lang="en-US" dirty="0">
              <a:solidFill>
                <a:srgbClr val="000000"/>
              </a:solidFill>
            </a:endParaRPr>
          </a:p>
        </p:txBody>
      </p:sp>
      <p:sp>
        <p:nvSpPr>
          <p:cNvPr id="8"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CDA505E1-7CE0-4AA2-AD5B-438E692E07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898225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E119B955-6DF1-4443-990C-1E08A59F8618}" type="datetime1">
              <a:rPr lang="en-US">
                <a:solidFill>
                  <a:srgbClr val="000000"/>
                </a:solidFill>
              </a:rPr>
              <a:pPr>
                <a:defRPr/>
              </a:pPr>
              <a:t>10/19/2017</a:t>
            </a:fld>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8B440529-B844-455F-8D9F-A6666186467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541904"/>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5310A1DB-311E-49D3-AA22-88D71CEFD329}" type="datetime1">
              <a:rPr lang="en-US">
                <a:solidFill>
                  <a:srgbClr val="000000"/>
                </a:solidFill>
              </a:rPr>
              <a:pPr>
                <a:defRPr/>
              </a:pPr>
              <a:t>10/19/2017</a:t>
            </a:fld>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09154103-9436-470E-977A-32E81F698F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965443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27214"/>
            <a:ext cx="3008313" cy="707886"/>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6C3B5573-CBA5-4962-BE93-76B031B675FA}"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56B5350B-466C-4FC6-8149-299D785E212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213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800" b="1">
              <a:solidFill>
                <a:srgbClr val="000000"/>
              </a:solidFill>
            </a:endParaRPr>
          </a:p>
        </p:txBody>
      </p:sp>
      <p:sp>
        <p:nvSpPr>
          <p:cNvPr id="9" name="Text Box 7"/>
          <p:cNvSpPr txBox="1">
            <a:spLocks noChangeArrowheads="1"/>
          </p:cNvSpPr>
          <p:nvPr/>
        </p:nvSpPr>
        <p:spPr bwMode="auto">
          <a:xfrm>
            <a:off x="1028700" y="3216275"/>
            <a:ext cx="1439863" cy="1252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fontAlgn="base" hangingPunct="1">
              <a:spcBef>
                <a:spcPct val="0"/>
              </a:spcBef>
              <a:spcAft>
                <a:spcPct val="0"/>
              </a:spcAft>
              <a:defRPr/>
            </a:pPr>
            <a:r>
              <a:rPr lang="en-GB" sz="1000" dirty="0" smtClean="0">
                <a:solidFill>
                  <a:srgbClr val="000000"/>
                </a:solidFill>
              </a:rPr>
              <a:t>Place your chosen image here. The four corners must just cover the arrow tips. For covers, the three pictures should be the same size and in a straight line.   </a:t>
            </a:r>
            <a:endParaRPr lang="en-GB" dirty="0" smtClean="0"/>
          </a:p>
        </p:txBody>
      </p:sp>
      <p:pic>
        <p:nvPicPr>
          <p:cNvPr id="10" name="Picture 44"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42" y="1337797"/>
            <a:ext cx="8043863" cy="52322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43023" name="Rectangle 15"/>
          <p:cNvSpPr>
            <a:spLocks noGrp="1" noChangeArrowheads="1"/>
          </p:cNvSpPr>
          <p:nvPr>
            <p:ph type="subTitle" sz="quarter" idx="1"/>
          </p:nvPr>
        </p:nvSpPr>
        <p:spPr>
          <a:xfrm>
            <a:off x="571517" y="5164172"/>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24537076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076E231A-ED34-4C86-99EC-6721AF60490D}"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8B32AAB0-347D-469D-B338-9E3687FADA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1925666"/>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2AC57BC3-E5B1-47AB-B45F-FBD869BE4C48}"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F17431D2-EFCF-4A76-91EA-8378B0E28F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3334290"/>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42" y="762000"/>
            <a:ext cx="615553"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AD38F8FD-1517-4DC9-A295-832BBBAE9A04}"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06388669-D5B0-4E47-9C4E-33DB6F44B9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21082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solidFill>
                  <a:prstClr val="black">
                    <a:tint val="75000"/>
                  </a:prstClr>
                </a:solidFill>
              </a:defRPr>
            </a:lvl1pPr>
          </a:lstStyle>
          <a:p>
            <a:pPr>
              <a:defRPr/>
            </a:pPr>
            <a:fld id="{4F0E4FD1-50CB-4CCA-A323-148ED30BCB1B}" type="datetimeFigureOut">
              <a:rPr lang="en-GB"/>
              <a:pPr>
                <a:defRPr/>
              </a:pPr>
              <a:t>19/10/2017</a:t>
            </a:fld>
            <a:endParaRPr lang="en-GB"/>
          </a:p>
        </p:txBody>
      </p:sp>
      <p:sp>
        <p:nvSpPr>
          <p:cNvPr id="6"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GB"/>
          </a:p>
        </p:txBody>
      </p:sp>
      <p:sp>
        <p:nvSpPr>
          <p:cNvPr id="7"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6137E0AD-90F7-44EC-9591-F9142468881C}" type="slidenum">
              <a:rPr lang="en-GB"/>
              <a:pPr>
                <a:defRPr/>
              </a:pPr>
              <a:t>‹#›</a:t>
            </a:fld>
            <a:endParaRPr lang="en-GB"/>
          </a:p>
        </p:txBody>
      </p:sp>
    </p:spTree>
    <p:extLst>
      <p:ext uri="{BB962C8B-B14F-4D97-AF65-F5344CB8AC3E}">
        <p14:creationId xmlns:p14="http://schemas.microsoft.com/office/powerpoint/2010/main" val="334868785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BDF2AC7-BBF2-420A-B63E-46F334155F2E}"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F25FB8-E018-469F-9083-B348BCB63963}" type="slidenum">
              <a:rPr lang="en-US"/>
              <a:pPr>
                <a:defRPr/>
              </a:pPr>
              <a:t>‹#›</a:t>
            </a:fld>
            <a:endParaRPr lang="en-US"/>
          </a:p>
        </p:txBody>
      </p:sp>
    </p:spTree>
    <p:extLst>
      <p:ext uri="{BB962C8B-B14F-4D97-AF65-F5344CB8AC3E}">
        <p14:creationId xmlns:p14="http://schemas.microsoft.com/office/powerpoint/2010/main" val="309248194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5DD5B9-D0F2-4BBB-9E22-C7A65D346067}"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C88367-6E55-4704-860C-5EE391C25B7D}" type="slidenum">
              <a:rPr lang="en-US"/>
              <a:pPr>
                <a:defRPr/>
              </a:pPr>
              <a:t>‹#›</a:t>
            </a:fld>
            <a:endParaRPr lang="en-US"/>
          </a:p>
        </p:txBody>
      </p:sp>
    </p:spTree>
    <p:extLst>
      <p:ext uri="{BB962C8B-B14F-4D97-AF65-F5344CB8AC3E}">
        <p14:creationId xmlns:p14="http://schemas.microsoft.com/office/powerpoint/2010/main" val="268633033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4"/>
          <p:cNvSpPr>
            <a:spLocks noGrp="1"/>
          </p:cNvSpPr>
          <p:nvPr>
            <p:ph type="dt" sz="half" idx="10"/>
          </p:nvPr>
        </p:nvSpPr>
        <p:spPr/>
        <p:txBody>
          <a:bodyPr/>
          <a:lstStyle>
            <a:lvl1pPr>
              <a:defRPr/>
            </a:lvl1pPr>
          </a:lstStyle>
          <a:p>
            <a:pPr>
              <a:defRPr/>
            </a:pPr>
            <a:fld id="{97BA9205-57FE-4C10-849E-7DA081CF88BF}" type="datetime1">
              <a:rPr lang="en-US"/>
              <a:pPr>
                <a:defRPr/>
              </a:pPr>
              <a:t>10/19/2017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60BDA8B-42F7-415F-9A09-C9E9945061D6}" type="slidenum">
              <a:rPr lang="en-US"/>
              <a:pPr>
                <a:defRPr/>
              </a:pPr>
              <a:t>‹#›</a:t>
            </a:fld>
            <a:endParaRPr lang="en-US"/>
          </a:p>
        </p:txBody>
      </p:sp>
    </p:spTree>
    <p:extLst>
      <p:ext uri="{BB962C8B-B14F-4D97-AF65-F5344CB8AC3E}">
        <p14:creationId xmlns:p14="http://schemas.microsoft.com/office/powerpoint/2010/main" val="2318033746"/>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6"/>
          <p:cNvSpPr>
            <a:spLocks noGrp="1"/>
          </p:cNvSpPr>
          <p:nvPr>
            <p:ph type="dt" sz="half" idx="10"/>
          </p:nvPr>
        </p:nvSpPr>
        <p:spPr/>
        <p:txBody>
          <a:bodyPr/>
          <a:lstStyle>
            <a:lvl1pPr>
              <a:defRPr/>
            </a:lvl1pPr>
          </a:lstStyle>
          <a:p>
            <a:pPr>
              <a:defRPr/>
            </a:pPr>
            <a:fld id="{842BF160-741A-477A-9BC2-2287B6BCA3B5}" type="datetime1">
              <a:rPr lang="en-US"/>
              <a:pPr>
                <a:defRPr/>
              </a:pPr>
              <a:t>10/19/2017</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A9F92FE2-8989-48BF-84DA-A72A709E08B0}" type="slidenum">
              <a:rPr lang="en-US"/>
              <a:pPr>
                <a:defRPr/>
              </a:pPr>
              <a:t>‹#›</a:t>
            </a:fld>
            <a:endParaRPr lang="en-US"/>
          </a:p>
        </p:txBody>
      </p:sp>
    </p:spTree>
    <p:extLst>
      <p:ext uri="{BB962C8B-B14F-4D97-AF65-F5344CB8AC3E}">
        <p14:creationId xmlns:p14="http://schemas.microsoft.com/office/powerpoint/2010/main" val="4124251966"/>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fld id="{C0672D73-210A-4CB7-B7DD-B1F3125E49E3}" type="datetime1">
              <a:rPr lang="en-US"/>
              <a:pPr>
                <a:defRPr/>
              </a:pPr>
              <a:t>10/19/2017</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2DCD64C-0BDB-4E48-AE28-FE174252EF97}" type="slidenum">
              <a:rPr lang="en-US"/>
              <a:pPr>
                <a:defRPr/>
              </a:pPr>
              <a:t>‹#›</a:t>
            </a:fld>
            <a:endParaRPr lang="en-US"/>
          </a:p>
        </p:txBody>
      </p:sp>
    </p:spTree>
    <p:extLst>
      <p:ext uri="{BB962C8B-B14F-4D97-AF65-F5344CB8AC3E}">
        <p14:creationId xmlns:p14="http://schemas.microsoft.com/office/powerpoint/2010/main" val="3584583565"/>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1"/>
          <p:cNvSpPr>
            <a:spLocks noGrp="1"/>
          </p:cNvSpPr>
          <p:nvPr>
            <p:ph type="dt" sz="half" idx="10"/>
          </p:nvPr>
        </p:nvSpPr>
        <p:spPr/>
        <p:txBody>
          <a:bodyPr/>
          <a:lstStyle>
            <a:lvl1pPr>
              <a:defRPr/>
            </a:lvl1pPr>
          </a:lstStyle>
          <a:p>
            <a:pPr>
              <a:defRPr/>
            </a:pPr>
            <a:fld id="{5DC87105-EFC1-4AD9-AF4F-D46BBE37643A}" type="datetime1">
              <a:rPr lang="en-US"/>
              <a:pPr>
                <a:defRPr/>
              </a:pPr>
              <a:t>10/19/2017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8E563FC4-0ABA-4411-A275-A3F33E4CA807}" type="slidenum">
              <a:rPr lang="en-US"/>
              <a:pPr>
                <a:defRPr/>
              </a:pPr>
              <a:t>‹#›</a:t>
            </a:fld>
            <a:endParaRPr lang="en-US"/>
          </a:p>
        </p:txBody>
      </p:sp>
    </p:spTree>
    <p:extLst>
      <p:ext uri="{BB962C8B-B14F-4D97-AF65-F5344CB8AC3E}">
        <p14:creationId xmlns:p14="http://schemas.microsoft.com/office/powerpoint/2010/main" val="217383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391A7759-857B-44E8-B90B-9AA51F2D707C}"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E832CE94-6E4B-4B64-8C0C-C6ED037838C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4877789"/>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50258FB-B1F9-4127-9D23-D062DD8CA340}" type="datetime1">
              <a:rPr lang="en-US"/>
              <a:pPr>
                <a:defRPr/>
              </a:pPr>
              <a:t>10/19/2017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4E88DEF-C458-42EB-A20D-DE5DFA929CB1}" type="slidenum">
              <a:rPr lang="en-US"/>
              <a:pPr>
                <a:defRPr/>
              </a:pPr>
              <a:t>‹#›</a:t>
            </a:fld>
            <a:endParaRPr lang="en-US"/>
          </a:p>
        </p:txBody>
      </p:sp>
    </p:spTree>
    <p:extLst>
      <p:ext uri="{BB962C8B-B14F-4D97-AF65-F5344CB8AC3E}">
        <p14:creationId xmlns:p14="http://schemas.microsoft.com/office/powerpoint/2010/main" val="2667911262"/>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E99A14CE-9213-4AB8-ABC5-187F175F0DF5}" type="datetime1">
              <a:rPr lang="en-US"/>
              <a:pPr>
                <a:defRPr/>
              </a:pPr>
              <a:t>10/19/2017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A226160-5DD6-4D32-948A-86C9077AF604}" type="slidenum">
              <a:rPr lang="en-US"/>
              <a:pPr>
                <a:defRPr/>
              </a:pPr>
              <a:t>‹#›</a:t>
            </a:fld>
            <a:endParaRPr lang="en-US"/>
          </a:p>
        </p:txBody>
      </p:sp>
    </p:spTree>
    <p:extLst>
      <p:ext uri="{BB962C8B-B14F-4D97-AF65-F5344CB8AC3E}">
        <p14:creationId xmlns:p14="http://schemas.microsoft.com/office/powerpoint/2010/main" val="2788437490"/>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6DDAF30-5FD9-4405-ACBC-0560B0E77ABD}"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7075B2-0616-4048-A1BC-BFF990EEE3A4}" type="slidenum">
              <a:rPr lang="en-US"/>
              <a:pPr>
                <a:defRPr/>
              </a:pPr>
              <a:t>‹#›</a:t>
            </a:fld>
            <a:endParaRPr lang="en-US"/>
          </a:p>
        </p:txBody>
      </p:sp>
    </p:spTree>
    <p:extLst>
      <p:ext uri="{BB962C8B-B14F-4D97-AF65-F5344CB8AC3E}">
        <p14:creationId xmlns:p14="http://schemas.microsoft.com/office/powerpoint/2010/main" val="2357415849"/>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319943B-5B95-4697-94FE-E05AF1FBD169}" type="datetime1">
              <a:rPr lang="en-US"/>
              <a:pPr>
                <a:defRPr/>
              </a:pPr>
              <a:t>10/19/2017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90D1CA-AE2F-49FA-B279-3B700BE9987A}" type="slidenum">
              <a:rPr lang="en-US"/>
              <a:pPr>
                <a:defRPr/>
              </a:pPr>
              <a:t>‹#›</a:t>
            </a:fld>
            <a:endParaRPr lang="en-US"/>
          </a:p>
        </p:txBody>
      </p:sp>
    </p:spTree>
    <p:extLst>
      <p:ext uri="{BB962C8B-B14F-4D97-AF65-F5344CB8AC3E}">
        <p14:creationId xmlns:p14="http://schemas.microsoft.com/office/powerpoint/2010/main" val="1502194294"/>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pic>
        <p:nvPicPr>
          <p:cNvPr id="5" name="Picture 5"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smtClean="0"/>
              <a:t>Click to edit Master title style</a:t>
            </a:r>
          </a:p>
        </p:txBody>
      </p:sp>
      <p:sp>
        <p:nvSpPr>
          <p:cNvPr id="44036"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96793630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B88FB829-FDC8-4EB3-B708-482E09DE6C66}" type="datetime1">
              <a:rPr lang="en-US"/>
              <a:pPr>
                <a:defRPr/>
              </a:pPr>
              <a:t>10/19/2017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7F3543C1-0B0A-4317-A525-9C69FE50491F}" type="slidenum">
              <a:rPr lang="en-US"/>
              <a:pPr>
                <a:defRPr/>
              </a:pPr>
              <a:t>‹#›</a:t>
            </a:fld>
            <a:endParaRPr lang="en-US" dirty="0"/>
          </a:p>
        </p:txBody>
      </p:sp>
    </p:spTree>
    <p:extLst>
      <p:ext uri="{BB962C8B-B14F-4D97-AF65-F5344CB8AC3E}">
        <p14:creationId xmlns:p14="http://schemas.microsoft.com/office/powerpoint/2010/main" val="1859085105"/>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9EF41C12-F3E3-49AC-AF11-207CF4EA3878}" type="datetime1">
              <a:rPr lang="en-US"/>
              <a:pPr>
                <a:defRPr/>
              </a:pPr>
              <a:t>10/19/2017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ED347B1-B0D0-4FA4-8CE1-25BA70944FE7}" type="slidenum">
              <a:rPr lang="en-US"/>
              <a:pPr>
                <a:defRPr/>
              </a:pPr>
              <a:t>‹#›</a:t>
            </a:fld>
            <a:endParaRPr lang="en-US" dirty="0"/>
          </a:p>
        </p:txBody>
      </p:sp>
    </p:spTree>
    <p:extLst>
      <p:ext uri="{BB962C8B-B14F-4D97-AF65-F5344CB8AC3E}">
        <p14:creationId xmlns:p14="http://schemas.microsoft.com/office/powerpoint/2010/main" val="1213150956"/>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A4CDF022-7B77-4B94-B34F-B1006C10C4EF}" type="datetime1">
              <a:rPr lang="en-US"/>
              <a:pPr>
                <a:defRPr/>
              </a:pPr>
              <a:t>10/19/2017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30695F2D-2959-418A-A6B2-F0AC6620BE4F}" type="slidenum">
              <a:rPr lang="en-US"/>
              <a:pPr>
                <a:defRPr/>
              </a:pPr>
              <a:t>‹#›</a:t>
            </a:fld>
            <a:endParaRPr lang="en-US" dirty="0"/>
          </a:p>
        </p:txBody>
      </p:sp>
    </p:spTree>
    <p:extLst>
      <p:ext uri="{BB962C8B-B14F-4D97-AF65-F5344CB8AC3E}">
        <p14:creationId xmlns:p14="http://schemas.microsoft.com/office/powerpoint/2010/main" val="75757246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BF24E1CF-5894-44A6-8F00-195FDE5C7C8F}" type="datetime1">
              <a:rPr lang="en-US"/>
              <a:pPr>
                <a:defRPr/>
              </a:pPr>
              <a:t>10/19/2017</a:t>
            </a:fld>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C0FA7E39-6B03-48DA-9D5B-8B20AE10C090}" type="slidenum">
              <a:rPr lang="en-US"/>
              <a:pPr>
                <a:defRPr/>
              </a:pPr>
              <a:t>‹#›</a:t>
            </a:fld>
            <a:endParaRPr lang="en-US" dirty="0"/>
          </a:p>
        </p:txBody>
      </p:sp>
    </p:spTree>
    <p:extLst>
      <p:ext uri="{BB962C8B-B14F-4D97-AF65-F5344CB8AC3E}">
        <p14:creationId xmlns:p14="http://schemas.microsoft.com/office/powerpoint/2010/main" val="1476739888"/>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1A02E384-A6B2-439A-A0CC-5A9A4A609FB2}" type="datetime1">
              <a:rPr lang="en-US"/>
              <a:pPr>
                <a:defRPr/>
              </a:pPr>
              <a:t>10/19/2017</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8BC78193-3207-4776-B041-C9737228270F}" type="slidenum">
              <a:rPr lang="en-US"/>
              <a:pPr>
                <a:defRPr/>
              </a:pPr>
              <a:t>‹#›</a:t>
            </a:fld>
            <a:endParaRPr lang="en-US" dirty="0"/>
          </a:p>
        </p:txBody>
      </p:sp>
    </p:spTree>
    <p:extLst>
      <p:ext uri="{BB962C8B-B14F-4D97-AF65-F5344CB8AC3E}">
        <p14:creationId xmlns:p14="http://schemas.microsoft.com/office/powerpoint/2010/main" val="860801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B5B9D201-7A19-4254-91E9-4D65A5C92E9B}"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0C0124DC-DC8D-4892-930A-4AD08914C7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9564019"/>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12F8A117-54FB-424E-88CA-AD56DEBE5326}" type="datetime1">
              <a:rPr lang="en-US"/>
              <a:pPr>
                <a:defRPr/>
              </a:pPr>
              <a:t>10/19/2017</a:t>
            </a:fld>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4B948179-4442-4C93-AFCE-F01F85AE14A7}" type="slidenum">
              <a:rPr lang="en-US"/>
              <a:pPr>
                <a:defRPr/>
              </a:pPr>
              <a:t>‹#›</a:t>
            </a:fld>
            <a:endParaRPr lang="en-US" dirty="0"/>
          </a:p>
        </p:txBody>
      </p:sp>
    </p:spTree>
    <p:extLst>
      <p:ext uri="{BB962C8B-B14F-4D97-AF65-F5344CB8AC3E}">
        <p14:creationId xmlns:p14="http://schemas.microsoft.com/office/powerpoint/2010/main" val="4107220058"/>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19A2E123-294F-4C32-8271-8EDB21CF3EB6}" type="datetime1">
              <a:rPr lang="en-US"/>
              <a:pPr>
                <a:defRPr/>
              </a:pPr>
              <a:t>10/19/2017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A781EB30-B008-4F13-96CA-077AB341BB8D}" type="slidenum">
              <a:rPr lang="en-US"/>
              <a:pPr>
                <a:defRPr/>
              </a:pPr>
              <a:t>‹#›</a:t>
            </a:fld>
            <a:endParaRPr lang="en-US" dirty="0"/>
          </a:p>
        </p:txBody>
      </p:sp>
    </p:spTree>
    <p:extLst>
      <p:ext uri="{BB962C8B-B14F-4D97-AF65-F5344CB8AC3E}">
        <p14:creationId xmlns:p14="http://schemas.microsoft.com/office/powerpoint/2010/main" val="635541822"/>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34DA524-FE37-4916-A618-CD37AB3B8637}" type="datetime1">
              <a:rPr lang="en-US"/>
              <a:pPr>
                <a:defRPr/>
              </a:pPr>
              <a:t>10/19/2017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48A43E67-150B-4AF3-A241-A4712A61A024}" type="slidenum">
              <a:rPr lang="en-US"/>
              <a:pPr>
                <a:defRPr/>
              </a:pPr>
              <a:t>‹#›</a:t>
            </a:fld>
            <a:endParaRPr lang="en-US" dirty="0"/>
          </a:p>
        </p:txBody>
      </p:sp>
    </p:spTree>
    <p:extLst>
      <p:ext uri="{BB962C8B-B14F-4D97-AF65-F5344CB8AC3E}">
        <p14:creationId xmlns:p14="http://schemas.microsoft.com/office/powerpoint/2010/main" val="3800726964"/>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A7831D24-6222-4002-9C81-4E0EA25933AC}" type="datetime1">
              <a:rPr lang="en-US"/>
              <a:pPr>
                <a:defRPr/>
              </a:pPr>
              <a:t>10/19/2017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5CD824D-BD59-4685-9F4E-4B92400AAC74}" type="slidenum">
              <a:rPr lang="en-US"/>
              <a:pPr>
                <a:defRPr/>
              </a:pPr>
              <a:t>‹#›</a:t>
            </a:fld>
            <a:endParaRPr lang="en-US" dirty="0"/>
          </a:p>
        </p:txBody>
      </p:sp>
    </p:spTree>
    <p:extLst>
      <p:ext uri="{BB962C8B-B14F-4D97-AF65-F5344CB8AC3E}">
        <p14:creationId xmlns:p14="http://schemas.microsoft.com/office/powerpoint/2010/main" val="16372809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08789A5D-A80C-4340-8FB5-264B526F7D37}" type="datetime1">
              <a:rPr lang="en-US"/>
              <a:pPr>
                <a:defRPr/>
              </a:pPr>
              <a:t>10/19/2017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B3E6F8F7-2E1A-4066-BED8-E5504A92AF5A}" type="slidenum">
              <a:rPr lang="en-US"/>
              <a:pPr>
                <a:defRPr/>
              </a:pPr>
              <a:t>‹#›</a:t>
            </a:fld>
            <a:endParaRPr lang="en-US" dirty="0"/>
          </a:p>
        </p:txBody>
      </p:sp>
    </p:spTree>
    <p:extLst>
      <p:ext uri="{BB962C8B-B14F-4D97-AF65-F5344CB8AC3E}">
        <p14:creationId xmlns:p14="http://schemas.microsoft.com/office/powerpoint/2010/main" val="343291609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714875" y="14859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714875" y="38862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p:txBody>
          <a:bodyPr/>
          <a:lstStyle>
            <a:lvl1pPr>
              <a:defRPr/>
            </a:lvl1pPr>
          </a:lstStyle>
          <a:p>
            <a:pPr>
              <a:defRPr/>
            </a:pPr>
            <a:fld id="{64536F28-E84D-4DB3-AB63-BDC83099DF72}" type="slidenum">
              <a:rPr lang="en-US"/>
              <a:pPr>
                <a:defRPr/>
              </a:pPr>
              <a:t>‹#›</a:t>
            </a:fld>
            <a:endParaRPr lang="en-US" dirty="0"/>
          </a:p>
        </p:txBody>
      </p:sp>
    </p:spTree>
    <p:extLst>
      <p:ext uri="{BB962C8B-B14F-4D97-AF65-F5344CB8AC3E}">
        <p14:creationId xmlns:p14="http://schemas.microsoft.com/office/powerpoint/2010/main" val="3085097866"/>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fld id="{A6F2493D-9877-49B9-8E07-BDEE6C134B81}" type="datetime1">
              <a:rPr lang="en-US"/>
              <a:pPr>
                <a:defRPr/>
              </a:pPr>
              <a:t>10/19/2017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C5344EEC-53DA-445C-95DE-501ECADF52D1}" type="slidenum">
              <a:rPr lang="en-US"/>
              <a:pPr>
                <a:defRPr/>
              </a:pPr>
              <a:t>‹#›</a:t>
            </a:fld>
            <a:endParaRPr lang="en-US" dirty="0"/>
          </a:p>
        </p:txBody>
      </p:sp>
    </p:spTree>
    <p:extLst>
      <p:ext uri="{BB962C8B-B14F-4D97-AF65-F5344CB8AC3E}">
        <p14:creationId xmlns:p14="http://schemas.microsoft.com/office/powerpoint/2010/main" val="4131055226"/>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E96F3D-0751-406D-85CA-E4FF6A2285DB}"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D7CBC9-3F7F-4826-932D-7412D27C4D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474855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E96F3D-0751-406D-85CA-E4FF6A2285DB}"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D7CBC9-3F7F-4826-932D-7412D27C4D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591599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E96F3D-0751-406D-85CA-E4FF6A2285DB}"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D7CBC9-3F7F-4826-932D-7412D27C4D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607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6"/>
          <p:cNvSpPr>
            <a:spLocks noGrp="1"/>
          </p:cNvSpPr>
          <p:nvPr>
            <p:ph type="dt" sz="half" idx="10"/>
          </p:nvPr>
        </p:nvSpPr>
        <p:spPr/>
        <p:txBody>
          <a:bodyPr/>
          <a:lstStyle>
            <a:lvl1pPr>
              <a:defRPr/>
            </a:lvl1pPr>
          </a:lstStyle>
          <a:p>
            <a:pPr>
              <a:defRPr/>
            </a:pPr>
            <a:fld id="{DA357B4A-6A40-46BD-A33C-FE57F8787AED}" type="datetime1">
              <a:rPr lang="en-US"/>
              <a:pPr>
                <a:defRPr/>
              </a:pPr>
              <a:t>10/19/2017</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E050939-91B4-4FB4-9189-06C49296FC59}" type="slidenum">
              <a:rPr lang="en-US"/>
              <a:pPr>
                <a:defRPr/>
              </a:pPr>
              <a:t>‹#›</a:t>
            </a:fld>
            <a:endParaRPr lang="en-US"/>
          </a:p>
        </p:txBody>
      </p:sp>
    </p:spTree>
    <p:extLst>
      <p:ext uri="{BB962C8B-B14F-4D97-AF65-F5344CB8AC3E}">
        <p14:creationId xmlns:p14="http://schemas.microsoft.com/office/powerpoint/2010/main" val="7784429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6698F20C-7B7F-4186-99DB-F087053C3891}"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94A1C9E6-10C9-452E-917C-F4CC680A4F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746247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E96F3D-0751-406D-85CA-E4FF6A2285DB}" type="datetimeFigureOut">
              <a:rPr lang="en-GB" smtClean="0">
                <a:solidFill>
                  <a:prstClr val="black">
                    <a:tint val="75000"/>
                  </a:prstClr>
                </a:solidFill>
              </a:rPr>
              <a:pPr/>
              <a:t>19/10/2017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5D7CBC9-3F7F-4826-932D-7412D27C4D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012246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E96F3D-0751-406D-85CA-E4FF6A2285DB}" type="datetimeFigureOut">
              <a:rPr lang="en-GB" smtClean="0">
                <a:solidFill>
                  <a:prstClr val="black">
                    <a:tint val="75000"/>
                  </a:prstClr>
                </a:solidFill>
              </a:rPr>
              <a:pPr/>
              <a:t>19/10/2017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5D7CBC9-3F7F-4826-932D-7412D27C4D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2546487"/>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E96F3D-0751-406D-85CA-E4FF6A2285DB}" type="datetimeFigureOut">
              <a:rPr lang="en-GB" smtClean="0">
                <a:solidFill>
                  <a:prstClr val="black">
                    <a:tint val="75000"/>
                  </a:prstClr>
                </a:solidFill>
              </a:rPr>
              <a:pPr/>
              <a:t>19/10/2017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5D7CBC9-3F7F-4826-932D-7412D27C4D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5303140"/>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96F3D-0751-406D-85CA-E4FF6A2285DB}" type="datetimeFigureOut">
              <a:rPr lang="en-GB" smtClean="0">
                <a:solidFill>
                  <a:prstClr val="black">
                    <a:tint val="75000"/>
                  </a:prstClr>
                </a:solidFill>
              </a:rPr>
              <a:pPr/>
              <a:t>19/10/2017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5D7CBC9-3F7F-4826-932D-7412D27C4D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182428"/>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96F3D-0751-406D-85CA-E4FF6A2285DB}" type="datetimeFigureOut">
              <a:rPr lang="en-GB" smtClean="0">
                <a:solidFill>
                  <a:prstClr val="black">
                    <a:tint val="75000"/>
                  </a:prstClr>
                </a:solidFill>
              </a:rPr>
              <a:pPr/>
              <a:t>19/10/2017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5D7CBC9-3F7F-4826-932D-7412D27C4D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055334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96F3D-0751-406D-85CA-E4FF6A2285DB}" type="datetimeFigureOut">
              <a:rPr lang="en-GB" smtClean="0">
                <a:solidFill>
                  <a:prstClr val="black">
                    <a:tint val="75000"/>
                  </a:prstClr>
                </a:solidFill>
              </a:rPr>
              <a:pPr/>
              <a:t>19/10/2017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5D7CBC9-3F7F-4826-932D-7412D27C4D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777342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E96F3D-0751-406D-85CA-E4FF6A2285DB}"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D7CBC9-3F7F-4826-932D-7412D27C4D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9288776"/>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E96F3D-0751-406D-85CA-E4FF6A2285DB}"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D7CBC9-3F7F-4826-932D-7412D27C4D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8668408"/>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97F34A6-28CA-4A70-9643-2DE9FD1F4C1A}"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129C60-578F-4330-B6C2-31D3771BA2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5044480"/>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7344816" cy="1080120"/>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7F34A6-28CA-4A70-9643-2DE9FD1F4C1A}"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129C60-578F-4330-B6C2-31D3771BA2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20559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4418"/>
            <a:ext cx="8229600" cy="52322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DD308ECB-896B-432F-89E2-E48479FAEC8D}" type="datetime1">
              <a:rPr lang="en-US">
                <a:solidFill>
                  <a:srgbClr val="000000"/>
                </a:solidFill>
              </a:rPr>
              <a:pPr>
                <a:defRPr/>
              </a:pPr>
              <a:t>10/19/2017</a:t>
            </a:fld>
            <a:endParaRPr lang="en-US" dirty="0">
              <a:solidFill>
                <a:srgbClr val="000000"/>
              </a:solidFill>
            </a:endParaRPr>
          </a:p>
        </p:txBody>
      </p:sp>
      <p:sp>
        <p:nvSpPr>
          <p:cNvPr id="8"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8E0B546C-16EF-495F-A237-10079FFC24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853548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F34A6-28CA-4A70-9643-2DE9FD1F4C1A}"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129C60-578F-4330-B6C2-31D3771BA2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6932471"/>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7F34A6-28CA-4A70-9643-2DE9FD1F4C1A}" type="datetimeFigureOut">
              <a:rPr lang="en-GB" smtClean="0">
                <a:solidFill>
                  <a:prstClr val="black">
                    <a:tint val="75000"/>
                  </a:prstClr>
                </a:solidFill>
              </a:rPr>
              <a:pPr/>
              <a:t>19/10/2017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4129C60-578F-4330-B6C2-31D3771BA2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2185077"/>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97F34A6-28CA-4A70-9643-2DE9FD1F4C1A}" type="datetimeFigureOut">
              <a:rPr lang="en-GB" smtClean="0">
                <a:solidFill>
                  <a:prstClr val="black">
                    <a:tint val="75000"/>
                  </a:prstClr>
                </a:solidFill>
              </a:rPr>
              <a:pPr/>
              <a:t>19/10/2017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4129C60-578F-4330-B6C2-31D3771BA2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3375623"/>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97F34A6-28CA-4A70-9643-2DE9FD1F4C1A}" type="datetimeFigureOut">
              <a:rPr lang="en-GB" smtClean="0">
                <a:solidFill>
                  <a:prstClr val="black">
                    <a:tint val="75000"/>
                  </a:prstClr>
                </a:solidFill>
              </a:rPr>
              <a:pPr/>
              <a:t>19/10/2017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4129C60-578F-4330-B6C2-31D3771BA2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22678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F34A6-28CA-4A70-9643-2DE9FD1F4C1A}" type="datetimeFigureOut">
              <a:rPr lang="en-GB" smtClean="0">
                <a:solidFill>
                  <a:prstClr val="black">
                    <a:tint val="75000"/>
                  </a:prstClr>
                </a:solidFill>
              </a:rPr>
              <a:pPr/>
              <a:t>19/10/2017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4129C60-578F-4330-B6C2-31D3771BA2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0034032"/>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F34A6-28CA-4A70-9643-2DE9FD1F4C1A}" type="datetimeFigureOut">
              <a:rPr lang="en-GB" smtClean="0">
                <a:solidFill>
                  <a:prstClr val="black">
                    <a:tint val="75000"/>
                  </a:prstClr>
                </a:solidFill>
              </a:rPr>
              <a:pPr/>
              <a:t>19/10/2017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4129C60-578F-4330-B6C2-31D3771BA2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7092411"/>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F34A6-28CA-4A70-9643-2DE9FD1F4C1A}" type="datetimeFigureOut">
              <a:rPr lang="en-GB" smtClean="0">
                <a:solidFill>
                  <a:prstClr val="black">
                    <a:tint val="75000"/>
                  </a:prstClr>
                </a:solidFill>
              </a:rPr>
              <a:pPr/>
              <a:t>19/10/2017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4129C60-578F-4330-B6C2-31D3771BA2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0512184"/>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7F34A6-28CA-4A70-9643-2DE9FD1F4C1A}"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129C60-578F-4330-B6C2-31D3771BA2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1508997"/>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7F34A6-28CA-4A70-9643-2DE9FD1F4C1A}"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129C60-578F-4330-B6C2-31D3771BA2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05800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EA77BDD8-F6A9-4EBF-AE3E-5F74FE5FBE81}" type="datetime1">
              <a:rPr lang="en-US">
                <a:solidFill>
                  <a:srgbClr val="000000"/>
                </a:solidFill>
              </a:rPr>
              <a:pPr>
                <a:defRPr/>
              </a:pPr>
              <a:t>10/19/2017</a:t>
            </a:fld>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2A76BF50-5794-4E65-966A-B607968BA6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5189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C906A0F9-1B01-4336-91A3-0EC180310078}" type="datetime1">
              <a:rPr lang="en-US">
                <a:solidFill>
                  <a:srgbClr val="000000"/>
                </a:solidFill>
              </a:rPr>
              <a:pPr>
                <a:defRPr/>
              </a:pPr>
              <a:t>10/19/2017</a:t>
            </a:fld>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ACF90346-83B9-4709-BD90-0DC11B49F7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7411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27214"/>
            <a:ext cx="3008313" cy="707886"/>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7EEF0382-49DA-4CAD-A02E-D216FF73413B}"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799BD4FF-7665-41F8-A012-F29C5A483A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5025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8B798302-0CAC-449A-B929-3E93C141B9A9}" type="datetime1">
              <a:rPr lang="en-US">
                <a:solidFill>
                  <a:srgbClr val="000000"/>
                </a:solidFill>
              </a:rPr>
              <a:pPr>
                <a:defRPr/>
              </a:pPr>
              <a:t>10/19/2017</a:t>
            </a:fld>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2676AC31-855A-4936-A70C-492FF31FA8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38583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CA94C38D-8E85-46A0-B4C0-B4F20E73FB52}"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724CFA73-B5DB-40C7-9C3C-AB312BDF2F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50590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42" y="762000"/>
            <a:ext cx="615553"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50000"/>
              </a:spcBef>
              <a:defRPr>
                <a:solidFill>
                  <a:schemeClr val="tx1"/>
                </a:solidFill>
              </a:defRPr>
            </a:lvl1pPr>
          </a:lstStyle>
          <a:p>
            <a:pPr>
              <a:defRPr/>
            </a:pPr>
            <a:fld id="{386FC93D-E1B2-4054-80EF-D12227013E3A}" type="datetime1">
              <a:rPr lang="en-US">
                <a:solidFill>
                  <a:srgbClr val="000000"/>
                </a:solidFill>
              </a:rPr>
              <a:pPr>
                <a:defRPr/>
              </a:pPr>
              <a:t>10/19/2017</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spcBef>
                <a:spcPct val="50000"/>
              </a:spcBef>
              <a:defRPr>
                <a:solidFill>
                  <a:schemeClr val="tx1"/>
                </a:solidFill>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spcBef>
                <a:spcPct val="50000"/>
              </a:spcBef>
              <a:defRPr>
                <a:solidFill>
                  <a:schemeClr val="tx1"/>
                </a:solidFill>
              </a:defRPr>
            </a:lvl1pPr>
          </a:lstStyle>
          <a:p>
            <a:pPr>
              <a:defRPr/>
            </a:pPr>
            <a:fld id="{F81060D4-5608-42FF-8F20-B7DDDCEC1C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3307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79C1"/>
              </a:solidFill>
            </a:endParaRPr>
          </a:p>
        </p:txBody>
      </p:sp>
      <p:pic>
        <p:nvPicPr>
          <p:cNvPr id="5" name="Picture 5" descr="National_Grid_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smtClean="0"/>
              <a:t>Click to edit Master title style</a:t>
            </a:r>
          </a:p>
        </p:txBody>
      </p:sp>
      <p:sp>
        <p:nvSpPr>
          <p:cNvPr id="44036"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951873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C43B5EB1-AB17-46AB-8E93-9136B2BB8E15}" type="datetime1">
              <a:rPr lang="en-US">
                <a:solidFill>
                  <a:srgbClr val="000000"/>
                </a:solidFill>
              </a:rPr>
              <a:pPr>
                <a:defRPr/>
              </a:pPr>
              <a:t>10/19/2017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D1CD9EDB-4381-499D-877C-F5C12C35FA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463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fld id="{801E61D3-060C-404B-8721-E071B6AA26D9}" type="datetime1">
              <a:rPr lang="en-US"/>
              <a:pPr>
                <a:defRPr/>
              </a:pPr>
              <a:t>10/19/2017</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B4287B2-875B-437B-A2AF-219B61FF9DAA}" type="slidenum">
              <a:rPr lang="en-US"/>
              <a:pPr>
                <a:defRPr/>
              </a:pPr>
              <a:t>‹#›</a:t>
            </a:fld>
            <a:endParaRPr lang="en-US"/>
          </a:p>
        </p:txBody>
      </p:sp>
    </p:spTree>
    <p:extLst>
      <p:ext uri="{BB962C8B-B14F-4D97-AF65-F5344CB8AC3E}">
        <p14:creationId xmlns:p14="http://schemas.microsoft.com/office/powerpoint/2010/main" val="438699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74C07473-CB2B-4ACF-AEF5-FFC62673DBF4}" type="datetime1">
              <a:rPr lang="en-US">
                <a:solidFill>
                  <a:srgbClr val="000000"/>
                </a:solidFill>
              </a:rPr>
              <a:pPr>
                <a:defRPr/>
              </a:pPr>
              <a:t>10/19/2017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4A1B395E-13E9-49EB-9FE9-0F1500C83B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12351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68DE2ACE-BB5C-44B5-B37D-DF74F7480333}" type="datetime1">
              <a:rPr lang="en-US">
                <a:solidFill>
                  <a:srgbClr val="000000"/>
                </a:solidFill>
              </a:rPr>
              <a:pPr>
                <a:defRPr/>
              </a:pPr>
              <a:t>10/19/2017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5240E5D6-0D36-4657-9CDF-9CF3B07874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9140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8192B7E6-527A-4D1C-976E-812F6BCAFA4B}" type="datetime1">
              <a:rPr lang="en-US">
                <a:solidFill>
                  <a:srgbClr val="000000"/>
                </a:solidFill>
              </a:rPr>
              <a:pPr>
                <a:defRPr/>
              </a:pPr>
              <a:t>10/19/2017</a:t>
            </a:fld>
            <a:endParaRPr lang="en-US" dirty="0">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
          <p:cNvSpPr>
            <a:spLocks noGrp="1" noChangeArrowheads="1"/>
          </p:cNvSpPr>
          <p:nvPr>
            <p:ph type="sldNum" sz="quarter" idx="12"/>
          </p:nvPr>
        </p:nvSpPr>
        <p:spPr>
          <a:ln/>
        </p:spPr>
        <p:txBody>
          <a:bodyPr/>
          <a:lstStyle>
            <a:lvl1pPr>
              <a:defRPr/>
            </a:lvl1pPr>
          </a:lstStyle>
          <a:p>
            <a:pPr>
              <a:defRPr/>
            </a:pPr>
            <a:fld id="{7DBB9B0A-DD38-4B6F-BA9C-8895C631BA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559195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E0A45C85-6D86-40ED-AFBC-C707BF4C06BF}" type="datetime1">
              <a:rPr lang="en-US">
                <a:solidFill>
                  <a:srgbClr val="000000"/>
                </a:solidFill>
              </a:rPr>
              <a:pPr>
                <a:defRPr/>
              </a:pPr>
              <a:t>10/19/2017</a:t>
            </a:fld>
            <a:endParaRPr lang="en-US" dirty="0">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fld id="{16BFA54E-CB93-44C1-828E-5BE4485BE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75052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69E1B9E2-38ED-42C2-9BF9-B691FD91DC3B}" type="datetime1">
              <a:rPr lang="en-US">
                <a:solidFill>
                  <a:srgbClr val="000000"/>
                </a:solidFill>
              </a:rPr>
              <a:pPr>
                <a:defRPr/>
              </a:pPr>
              <a:t>10/19/2017</a:t>
            </a:fld>
            <a:endParaRPr lang="en-US" dirty="0">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F7FB6E02-CD89-4CF7-A008-413ACD9D2D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67717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875C93E-C5ED-4066-9E1E-2B8BD849EC75}" type="datetime1">
              <a:rPr lang="en-US">
                <a:solidFill>
                  <a:srgbClr val="000000"/>
                </a:solidFill>
              </a:rPr>
              <a:pPr>
                <a:defRPr/>
              </a:pPr>
              <a:t>10/19/2017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8098D52D-6AA4-4A59-A5BF-C961B9CAC9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11619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403B292-C838-45AB-9520-AF04003F3471}" type="datetime1">
              <a:rPr lang="en-US">
                <a:solidFill>
                  <a:srgbClr val="000000"/>
                </a:solidFill>
              </a:rPr>
              <a:pPr>
                <a:defRPr/>
              </a:pPr>
              <a:t>10/19/2017</a:t>
            </a:fld>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D3829181-644F-4225-A50E-2D8726173AE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98725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306B4A3D-8968-4CBB-8298-83B11C4D2727}" type="datetime1">
              <a:rPr lang="en-US">
                <a:solidFill>
                  <a:srgbClr val="000000"/>
                </a:solidFill>
              </a:rPr>
              <a:pPr>
                <a:defRPr/>
              </a:pPr>
              <a:t>10/19/2017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2CAA37F6-5483-4CFF-A842-07A25C7BF0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186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C3A75577-5CD1-44FA-A178-1F007DC1D421}" type="datetime1">
              <a:rPr lang="en-US">
                <a:solidFill>
                  <a:srgbClr val="000000"/>
                </a:solidFill>
              </a:rPr>
              <a:pPr>
                <a:defRPr/>
              </a:pPr>
              <a:t>10/19/2017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BDB7B974-A94E-4F7C-A3CF-764524F8B9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69265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714875" y="14859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714875" y="38862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7"/>
          <p:cNvSpPr>
            <a:spLocks noGrp="1"/>
          </p:cNvSpPr>
          <p:nvPr>
            <p:ph type="sldNum" sz="quarter" idx="12"/>
          </p:nvPr>
        </p:nvSpPr>
        <p:spPr/>
        <p:txBody>
          <a:bodyPr/>
          <a:lstStyle>
            <a:lvl1pPr>
              <a:defRPr/>
            </a:lvl1pPr>
          </a:lstStyle>
          <a:p>
            <a:pPr>
              <a:defRPr/>
            </a:pPr>
            <a:fld id="{7C80BB4B-056B-419D-93C7-691F430A6C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457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1"/>
          <p:cNvSpPr>
            <a:spLocks noGrp="1"/>
          </p:cNvSpPr>
          <p:nvPr>
            <p:ph type="dt" sz="half" idx="10"/>
          </p:nvPr>
        </p:nvSpPr>
        <p:spPr/>
        <p:txBody>
          <a:bodyPr/>
          <a:lstStyle>
            <a:lvl1pPr>
              <a:defRPr/>
            </a:lvl1pPr>
          </a:lstStyle>
          <a:p>
            <a:pPr>
              <a:defRPr/>
            </a:pPr>
            <a:fld id="{3C76A598-8EDB-45B6-8C16-DA267A6BF72A}" type="datetime1">
              <a:rPr lang="en-US"/>
              <a:pPr>
                <a:defRPr/>
              </a:pPr>
              <a:t>10/19/2017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4A96D684-19D4-414D-8C46-FA95499F9B40}" type="slidenum">
              <a:rPr lang="en-US"/>
              <a:pPr>
                <a:defRPr/>
              </a:pPr>
              <a:t>‹#›</a:t>
            </a:fld>
            <a:endParaRPr lang="en-US"/>
          </a:p>
        </p:txBody>
      </p:sp>
    </p:spTree>
    <p:extLst>
      <p:ext uri="{BB962C8B-B14F-4D97-AF65-F5344CB8AC3E}">
        <p14:creationId xmlns:p14="http://schemas.microsoft.com/office/powerpoint/2010/main" val="2562574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fld id="{39F81BC3-8D9F-46C5-91F0-F432CE0B500F}" type="datetime1">
              <a:rPr lang="en-US">
                <a:solidFill>
                  <a:srgbClr val="000000"/>
                </a:solidFill>
              </a:rPr>
              <a:pPr>
                <a:defRPr/>
              </a:pPr>
              <a:t>10/19/2017</a:t>
            </a:fld>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016FDB2E-5D64-4DDB-92D7-4A7696919C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0240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g Idea Type">
    <p:bg>
      <p:bgPr>
        <a:solidFill>
          <a:schemeClr val="tx2"/>
        </a:solidFill>
        <a:effectLst/>
      </p:bgPr>
    </p:b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66713" y="1350566"/>
            <a:ext cx="8229600" cy="590136"/>
          </a:xfrm>
          <a:prstGeom prst="rect">
            <a:avLst/>
          </a:prstGeom>
        </p:spPr>
        <p:txBody>
          <a:bodyPr>
            <a:normAutofit/>
          </a:bodyPr>
          <a:lstStyle>
            <a:lvl1pPr marL="0" indent="0">
              <a:lnSpc>
                <a:spcPct val="120000"/>
              </a:lnSpc>
              <a:buNone/>
              <a:defRPr sz="2400" baseline="0">
                <a:solidFill>
                  <a:schemeClr val="accent1"/>
                </a:solidFill>
                <a:latin typeface="Trade Gothic LT Std Light"/>
              </a:defRPr>
            </a:lvl1pPr>
          </a:lstStyle>
          <a:p>
            <a:pPr lvl="0"/>
            <a:r>
              <a:rPr lang="en-US" dirty="0" smtClean="0"/>
              <a:t>This is for a big opening statement. </a:t>
            </a:r>
          </a:p>
        </p:txBody>
      </p:sp>
      <p:sp>
        <p:nvSpPr>
          <p:cNvPr id="11" name="Title 6"/>
          <p:cNvSpPr>
            <a:spLocks noGrp="1"/>
          </p:cNvSpPr>
          <p:nvPr>
            <p:ph type="title" hasCustomPrompt="1"/>
          </p:nvPr>
        </p:nvSpPr>
        <p:spPr>
          <a:xfrm>
            <a:off x="366713" y="327130"/>
            <a:ext cx="8229600" cy="419786"/>
          </a:xfrm>
          <a:prstGeom prst="rect">
            <a:avLst/>
          </a:prstGeom>
        </p:spPr>
        <p:txBody>
          <a:bodyPr anchor="t" anchorCtr="0">
            <a:normAutofit/>
          </a:bodyPr>
          <a:lstStyle>
            <a:lvl1pPr algn="l">
              <a:defRPr sz="2000" cap="all" spc="100" baseline="0">
                <a:solidFill>
                  <a:schemeClr val="bg1"/>
                </a:solidFill>
                <a:latin typeface="Trade Gothic LT Std"/>
                <a:cs typeface="Trade Gothic LT Std"/>
              </a:defRPr>
            </a:lvl1pPr>
          </a:lstStyle>
          <a:p>
            <a:r>
              <a:rPr lang="en-US" dirty="0" smtClean="0"/>
              <a:t>Title Goes Here</a:t>
            </a:r>
            <a:endParaRPr lang="en-US" dirty="0"/>
          </a:p>
        </p:txBody>
      </p:sp>
      <p:sp>
        <p:nvSpPr>
          <p:cNvPr id="12" name="Content Placeholder 2"/>
          <p:cNvSpPr>
            <a:spLocks noGrp="1"/>
          </p:cNvSpPr>
          <p:nvPr>
            <p:ph idx="10" hasCustomPrompt="1"/>
          </p:nvPr>
        </p:nvSpPr>
        <p:spPr>
          <a:xfrm>
            <a:off x="366713" y="1940702"/>
            <a:ext cx="8229600" cy="4319207"/>
          </a:xfrm>
          <a:prstGeom prst="rect">
            <a:avLst/>
          </a:prstGeom>
        </p:spPr>
        <p:txBody>
          <a:bodyPr>
            <a:normAutofit/>
          </a:bodyPr>
          <a:lstStyle>
            <a:lvl1pPr marL="0" indent="0">
              <a:lnSpc>
                <a:spcPct val="120000"/>
              </a:lnSpc>
              <a:spcAft>
                <a:spcPts val="200"/>
              </a:spcAft>
              <a:buNone/>
              <a:defRPr sz="2400" baseline="0">
                <a:solidFill>
                  <a:schemeClr val="bg1"/>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tristique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hedrerit</a:t>
            </a:r>
            <a:r>
              <a:rPr lang="en-US" dirty="0" smtClean="0"/>
              <a:t> </a:t>
            </a:r>
            <a:r>
              <a:rPr lang="en-US" dirty="0" err="1" smtClean="0"/>
              <a:t>ultrices</a:t>
            </a:r>
            <a:r>
              <a:rPr lang="en-US" dirty="0" smtClean="0"/>
              <a:t>.</a:t>
            </a:r>
            <a:endParaRPr lang="en-US" dirty="0"/>
          </a:p>
        </p:txBody>
      </p:sp>
      <p:sp>
        <p:nvSpPr>
          <p:cNvPr id="18"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FFFFFF"/>
                </a:solidFill>
                <a:latin typeface="Trade Gothic LT Std Light"/>
              </a:defRPr>
            </a:lvl1pPr>
          </a:lstStyle>
          <a:p>
            <a:r>
              <a:rPr lang="en-US" dirty="0" smtClean="0"/>
              <a:t>INTERCONTINENTAL EXCHANGE</a:t>
            </a:r>
            <a:endParaRPr lang="en-US" dirty="0"/>
          </a:p>
        </p:txBody>
      </p:sp>
      <p:sp>
        <p:nvSpPr>
          <p:cNvPr id="19"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rgbClr val="FFFFFF"/>
                </a:solidFill>
                <a:latin typeface="Trade Gothic LT Std Condensed No. 18"/>
              </a:defRPr>
            </a:lvl1pPr>
          </a:lstStyle>
          <a:p>
            <a:fld id="{8A8D5AF1-9719-794C-BC72-0F25BF36F247}" type="slidenum">
              <a:rPr lang="en-US" smtClean="0"/>
              <a:pPr/>
              <a:t>‹#›</a:t>
            </a:fld>
            <a:endParaRPr lang="en-US" dirty="0"/>
          </a:p>
        </p:txBody>
      </p:sp>
    </p:spTree>
    <p:extLst>
      <p:ext uri="{BB962C8B-B14F-4D97-AF65-F5344CB8AC3E}">
        <p14:creationId xmlns:p14="http://schemas.microsoft.com/office/powerpoint/2010/main" val="17392317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Info">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366713" y="327130"/>
            <a:ext cx="8229600" cy="419786"/>
          </a:xfrm>
          <a:prstGeom prst="rect">
            <a:avLst/>
          </a:prstGeom>
        </p:spPr>
        <p:txBody>
          <a:bodyPr anchor="t" anchorCtr="0">
            <a:normAutofit/>
          </a:bodyPr>
          <a:lstStyle>
            <a:lvl1pPr algn="l">
              <a:defRPr sz="2000" b="1" cap="all" spc="100" baseline="0">
                <a:solidFill>
                  <a:schemeClr val="tx2"/>
                </a:solidFill>
                <a:latin typeface="Trade Gothic LT Std"/>
                <a:cs typeface="Trade Gothic LT Std"/>
              </a:defRPr>
            </a:lvl1pPr>
          </a:lstStyle>
          <a:p>
            <a:r>
              <a:rPr lang="en-US" dirty="0" smtClean="0"/>
              <a:t>Title Goes Here</a:t>
            </a:r>
            <a:endParaRPr lang="en-US" dirty="0"/>
          </a:p>
        </p:txBody>
      </p:sp>
      <p:sp>
        <p:nvSpPr>
          <p:cNvPr id="21" name="Text Placeholder 5"/>
          <p:cNvSpPr>
            <a:spLocks noGrp="1"/>
          </p:cNvSpPr>
          <p:nvPr>
            <p:ph type="body" sz="quarter" idx="13" hasCustomPrompt="1"/>
          </p:nvPr>
        </p:nvSpPr>
        <p:spPr>
          <a:xfrm>
            <a:off x="366713" y="2296713"/>
            <a:ext cx="1896627" cy="1078903"/>
          </a:xfrm>
        </p:spPr>
        <p:txBody>
          <a:bodyPr anchor="b" anchorCtr="0">
            <a:noAutofit/>
          </a:bodyPr>
          <a:lstStyle>
            <a:lvl1pPr marL="0" indent="0" algn="ctr">
              <a:buNone/>
              <a:defRPr sz="4600" b="1" cap="all" spc="-100" baseline="0">
                <a:solidFill>
                  <a:schemeClr val="tx2"/>
                </a:solidFill>
                <a:latin typeface="Trade Gothic LT Std"/>
                <a:cs typeface="Trade Gothic LT Std"/>
              </a:defRPr>
            </a:lvl1pPr>
          </a:lstStyle>
          <a:p>
            <a:pPr lvl="0"/>
            <a:r>
              <a:rPr lang="en-US" dirty="0" smtClean="0"/>
              <a:t>Big #</a:t>
            </a:r>
            <a:endParaRPr lang="en-US" dirty="0"/>
          </a:p>
        </p:txBody>
      </p:sp>
      <p:sp>
        <p:nvSpPr>
          <p:cNvPr id="22" name="Text Placeholder 17"/>
          <p:cNvSpPr>
            <a:spLocks noGrp="1"/>
          </p:cNvSpPr>
          <p:nvPr>
            <p:ph type="body" sz="quarter" idx="14" hasCustomPrompt="1"/>
          </p:nvPr>
        </p:nvSpPr>
        <p:spPr>
          <a:xfrm>
            <a:off x="366715" y="3375351"/>
            <a:ext cx="1896626" cy="817400"/>
          </a:xfrm>
        </p:spPr>
        <p:txBody>
          <a:bodyPr>
            <a:normAutofit/>
          </a:bodyPr>
          <a:lstStyle>
            <a:lvl1pPr marL="0" indent="0" algn="ctr">
              <a:lnSpc>
                <a:spcPts val="1400"/>
              </a:lnSpc>
              <a:spcAft>
                <a:spcPts val="200"/>
              </a:spcAft>
              <a:buNone/>
              <a:defRPr sz="1000" cap="all" baseline="0">
                <a:solidFill>
                  <a:schemeClr val="tx2"/>
                </a:solidFill>
                <a:latin typeface="Trade Gothic LT Std Light"/>
              </a:defRPr>
            </a:lvl1pPr>
          </a:lstStyle>
          <a:p>
            <a:pPr lvl="0"/>
            <a:r>
              <a:rPr lang="en-US" dirty="0" smtClean="0"/>
              <a:t>Short Description</a:t>
            </a:r>
            <a:endParaRPr lang="en-US" dirty="0"/>
          </a:p>
        </p:txBody>
      </p:sp>
      <p:sp>
        <p:nvSpPr>
          <p:cNvPr id="23" name="Text Placeholder 5"/>
          <p:cNvSpPr>
            <a:spLocks noGrp="1"/>
          </p:cNvSpPr>
          <p:nvPr>
            <p:ph type="body" sz="quarter" idx="15" hasCustomPrompt="1"/>
          </p:nvPr>
        </p:nvSpPr>
        <p:spPr>
          <a:xfrm>
            <a:off x="2538029" y="2296713"/>
            <a:ext cx="1896627" cy="1078903"/>
          </a:xfrm>
        </p:spPr>
        <p:txBody>
          <a:bodyPr anchor="b" anchorCtr="0">
            <a:noAutofit/>
          </a:bodyPr>
          <a:lstStyle>
            <a:lvl1pPr marL="0" indent="0" algn="ctr">
              <a:buNone/>
              <a:defRPr sz="4600" b="1" cap="all" spc="-100" baseline="0">
                <a:solidFill>
                  <a:schemeClr val="tx2"/>
                </a:solidFill>
                <a:latin typeface="Trade Gothic LT Std"/>
                <a:cs typeface="Trade Gothic LT Std"/>
              </a:defRPr>
            </a:lvl1pPr>
          </a:lstStyle>
          <a:p>
            <a:pPr lvl="0"/>
            <a:r>
              <a:rPr lang="en-US" dirty="0" smtClean="0"/>
              <a:t>Big #</a:t>
            </a:r>
            <a:endParaRPr lang="en-US" dirty="0"/>
          </a:p>
        </p:txBody>
      </p:sp>
      <p:sp>
        <p:nvSpPr>
          <p:cNvPr id="24" name="Text Placeholder 17"/>
          <p:cNvSpPr>
            <a:spLocks noGrp="1"/>
          </p:cNvSpPr>
          <p:nvPr>
            <p:ph type="body" sz="quarter" idx="16" hasCustomPrompt="1"/>
          </p:nvPr>
        </p:nvSpPr>
        <p:spPr>
          <a:xfrm>
            <a:off x="2538030" y="3375351"/>
            <a:ext cx="1896626" cy="817400"/>
          </a:xfrm>
        </p:spPr>
        <p:txBody>
          <a:bodyPr>
            <a:normAutofit/>
          </a:bodyPr>
          <a:lstStyle>
            <a:lvl1pPr marL="0" indent="0" algn="ctr">
              <a:lnSpc>
                <a:spcPts val="1400"/>
              </a:lnSpc>
              <a:spcAft>
                <a:spcPts val="200"/>
              </a:spcAft>
              <a:buNone/>
              <a:defRPr sz="1000" cap="all" baseline="0">
                <a:solidFill>
                  <a:schemeClr val="tx2"/>
                </a:solidFill>
                <a:latin typeface="Trade Gothic LT Std Light"/>
              </a:defRPr>
            </a:lvl1pPr>
          </a:lstStyle>
          <a:p>
            <a:pPr lvl="0"/>
            <a:r>
              <a:rPr lang="en-US" dirty="0" smtClean="0"/>
              <a:t>Short Description</a:t>
            </a:r>
            <a:endParaRPr lang="en-US" dirty="0"/>
          </a:p>
        </p:txBody>
      </p:sp>
      <p:sp>
        <p:nvSpPr>
          <p:cNvPr id="25" name="Text Placeholder 5"/>
          <p:cNvSpPr>
            <a:spLocks noGrp="1"/>
          </p:cNvSpPr>
          <p:nvPr>
            <p:ph type="body" sz="quarter" idx="17" hasCustomPrompt="1"/>
          </p:nvPr>
        </p:nvSpPr>
        <p:spPr>
          <a:xfrm>
            <a:off x="4709345" y="2296713"/>
            <a:ext cx="1896627" cy="1078903"/>
          </a:xfrm>
        </p:spPr>
        <p:txBody>
          <a:bodyPr anchor="b" anchorCtr="0">
            <a:noAutofit/>
          </a:bodyPr>
          <a:lstStyle>
            <a:lvl1pPr marL="0" indent="0" algn="ctr">
              <a:buNone/>
              <a:defRPr sz="4600" b="1" cap="all" spc="-100" baseline="0">
                <a:solidFill>
                  <a:schemeClr val="tx2"/>
                </a:solidFill>
                <a:latin typeface="Trade Gothic LT Std"/>
                <a:cs typeface="Trade Gothic LT Std"/>
              </a:defRPr>
            </a:lvl1pPr>
          </a:lstStyle>
          <a:p>
            <a:pPr lvl="0"/>
            <a:r>
              <a:rPr lang="en-US" dirty="0" smtClean="0"/>
              <a:t>Big #</a:t>
            </a:r>
            <a:endParaRPr lang="en-US" dirty="0"/>
          </a:p>
        </p:txBody>
      </p:sp>
      <p:sp>
        <p:nvSpPr>
          <p:cNvPr id="26" name="Text Placeholder 17"/>
          <p:cNvSpPr>
            <a:spLocks noGrp="1"/>
          </p:cNvSpPr>
          <p:nvPr>
            <p:ph type="body" sz="quarter" idx="18" hasCustomPrompt="1"/>
          </p:nvPr>
        </p:nvSpPr>
        <p:spPr>
          <a:xfrm>
            <a:off x="4709346" y="3375351"/>
            <a:ext cx="1896626" cy="817400"/>
          </a:xfrm>
        </p:spPr>
        <p:txBody>
          <a:bodyPr>
            <a:normAutofit/>
          </a:bodyPr>
          <a:lstStyle>
            <a:lvl1pPr marL="0" indent="0" algn="ctr">
              <a:lnSpc>
                <a:spcPts val="1400"/>
              </a:lnSpc>
              <a:spcAft>
                <a:spcPts val="200"/>
              </a:spcAft>
              <a:buNone/>
              <a:defRPr sz="1000" cap="all" baseline="0">
                <a:solidFill>
                  <a:schemeClr val="tx2"/>
                </a:solidFill>
                <a:latin typeface="Trade Gothic LT Std Light"/>
              </a:defRPr>
            </a:lvl1pPr>
          </a:lstStyle>
          <a:p>
            <a:pPr lvl="0"/>
            <a:r>
              <a:rPr lang="en-US" dirty="0" smtClean="0"/>
              <a:t>Short Description</a:t>
            </a:r>
            <a:endParaRPr lang="en-US" dirty="0"/>
          </a:p>
        </p:txBody>
      </p:sp>
      <p:sp>
        <p:nvSpPr>
          <p:cNvPr id="27" name="Text Placeholder 5"/>
          <p:cNvSpPr>
            <a:spLocks noGrp="1"/>
          </p:cNvSpPr>
          <p:nvPr>
            <p:ph type="body" sz="quarter" idx="19" hasCustomPrompt="1"/>
          </p:nvPr>
        </p:nvSpPr>
        <p:spPr>
          <a:xfrm>
            <a:off x="6880660" y="2296713"/>
            <a:ext cx="1896627" cy="1078903"/>
          </a:xfrm>
        </p:spPr>
        <p:txBody>
          <a:bodyPr anchor="b" anchorCtr="0">
            <a:noAutofit/>
          </a:bodyPr>
          <a:lstStyle>
            <a:lvl1pPr marL="0" indent="0" algn="ctr">
              <a:buNone/>
              <a:defRPr sz="4600" b="1" cap="all" spc="-100" baseline="0">
                <a:solidFill>
                  <a:schemeClr val="tx2"/>
                </a:solidFill>
                <a:latin typeface="Trade Gothic LT Std"/>
                <a:cs typeface="Trade Gothic LT Std"/>
              </a:defRPr>
            </a:lvl1pPr>
          </a:lstStyle>
          <a:p>
            <a:pPr lvl="0"/>
            <a:r>
              <a:rPr lang="en-US" dirty="0" smtClean="0"/>
              <a:t>Big #</a:t>
            </a:r>
            <a:endParaRPr lang="en-US" dirty="0"/>
          </a:p>
        </p:txBody>
      </p:sp>
      <p:sp>
        <p:nvSpPr>
          <p:cNvPr id="28" name="Text Placeholder 17"/>
          <p:cNvSpPr>
            <a:spLocks noGrp="1"/>
          </p:cNvSpPr>
          <p:nvPr>
            <p:ph type="body" sz="quarter" idx="20" hasCustomPrompt="1"/>
          </p:nvPr>
        </p:nvSpPr>
        <p:spPr>
          <a:xfrm>
            <a:off x="6880662" y="3375351"/>
            <a:ext cx="1896626" cy="817400"/>
          </a:xfrm>
        </p:spPr>
        <p:txBody>
          <a:bodyPr>
            <a:normAutofit/>
          </a:bodyPr>
          <a:lstStyle>
            <a:lvl1pPr marL="0" indent="0" algn="ctr">
              <a:lnSpc>
                <a:spcPts val="1400"/>
              </a:lnSpc>
              <a:spcAft>
                <a:spcPts val="200"/>
              </a:spcAft>
              <a:buNone/>
              <a:defRPr sz="1000" cap="all" baseline="0">
                <a:solidFill>
                  <a:schemeClr val="tx2"/>
                </a:solidFill>
                <a:latin typeface="Trade Gothic LT Std Light"/>
              </a:defRPr>
            </a:lvl1pPr>
          </a:lstStyle>
          <a:p>
            <a:pPr lvl="0"/>
            <a:r>
              <a:rPr lang="en-US" dirty="0" smtClean="0"/>
              <a:t>Short Description</a:t>
            </a:r>
            <a:endParaRPr lang="en-US" dirty="0"/>
          </a:p>
        </p:txBody>
      </p:sp>
      <p:sp>
        <p:nvSpPr>
          <p:cNvPr id="29" name="Text Placeholder 2"/>
          <p:cNvSpPr>
            <a:spLocks noGrp="1"/>
          </p:cNvSpPr>
          <p:nvPr>
            <p:ph type="body" sz="quarter" idx="27" hasCustomPrompt="1"/>
          </p:nvPr>
        </p:nvSpPr>
        <p:spPr>
          <a:xfrm>
            <a:off x="366715" y="6027728"/>
            <a:ext cx="6404374" cy="235298"/>
          </a:xfrm>
        </p:spPr>
        <p:txBody>
          <a:bodyPr>
            <a:normAutofit/>
          </a:bodyPr>
          <a:lstStyle>
            <a:lvl1pPr marL="0" indent="0">
              <a:buNone/>
              <a:defRPr sz="700" baseline="0">
                <a:solidFill>
                  <a:schemeClr val="accent5"/>
                </a:solidFill>
                <a:latin typeface="Trade Gothic LT Std Light"/>
              </a:defRPr>
            </a:lvl1pPr>
          </a:lstStyle>
          <a:p>
            <a:pPr lvl="0"/>
            <a:r>
              <a:rPr lang="en-US" dirty="0" smtClean="0"/>
              <a:t>Short Description Goes Here</a:t>
            </a:r>
            <a:endParaRPr lang="en-US" dirty="0"/>
          </a:p>
        </p:txBody>
      </p:sp>
      <p:sp>
        <p:nvSpPr>
          <p:cNvPr id="19"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20"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23166368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ullet Point Slide">
    <p:spTree>
      <p:nvGrpSpPr>
        <p:cNvPr id="1" name=""/>
        <p:cNvGrpSpPr/>
        <p:nvPr/>
      </p:nvGrpSpPr>
      <p:grpSpPr>
        <a:xfrm>
          <a:off x="0" y="0"/>
          <a:ext cx="0" cy="0"/>
          <a:chOff x="0" y="0"/>
          <a:chExt cx="0" cy="0"/>
        </a:xfrm>
      </p:grpSpPr>
      <p:sp>
        <p:nvSpPr>
          <p:cNvPr id="23" name="Content Placeholder 4"/>
          <p:cNvSpPr>
            <a:spLocks noGrp="1"/>
          </p:cNvSpPr>
          <p:nvPr>
            <p:ph sz="quarter" idx="10" hasCustomPrompt="1"/>
          </p:nvPr>
        </p:nvSpPr>
        <p:spPr>
          <a:xfrm>
            <a:off x="366712" y="901138"/>
            <a:ext cx="8505943" cy="5348298"/>
          </a:xfrm>
        </p:spPr>
        <p:txBody>
          <a:bodyPr tIns="0" bIns="0">
            <a:noAutofit/>
          </a:bodyPr>
          <a:lstStyle>
            <a:lvl1pPr marL="342900" indent="-342900">
              <a:lnSpc>
                <a:spcPts val="2000"/>
              </a:lnSpc>
              <a:spcBef>
                <a:spcPts val="500"/>
              </a:spcBef>
              <a:spcAft>
                <a:spcPts val="1000"/>
              </a:spcAft>
              <a:buFont typeface="Arial"/>
              <a:buChar char="•"/>
              <a:defRPr sz="1800" baseline="0">
                <a:solidFill>
                  <a:schemeClr val="accent4"/>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consequat</a:t>
            </a:r>
            <a:endParaRPr lang="en-US" dirty="0" smtClean="0"/>
          </a:p>
          <a:p>
            <a:pPr lvl="0"/>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a:t>
            </a:r>
          </a:p>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endParaRPr lang="en-US" dirty="0" smtClean="0"/>
          </a:p>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consequat</a:t>
            </a:r>
            <a:endParaRPr lang="en-US" dirty="0" smtClean="0"/>
          </a:p>
          <a:p>
            <a:pPr lvl="0"/>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a:t>
            </a:r>
          </a:p>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endParaRPr lang="en-US" dirty="0" smtClean="0"/>
          </a:p>
          <a:p>
            <a:pPr lvl="0"/>
            <a:endParaRPr lang="en-US" dirty="0"/>
          </a:p>
        </p:txBody>
      </p:sp>
      <p:sp>
        <p:nvSpPr>
          <p:cNvPr id="6" name="Title 6"/>
          <p:cNvSpPr>
            <a:spLocks noGrp="1"/>
          </p:cNvSpPr>
          <p:nvPr>
            <p:ph type="title" hasCustomPrompt="1"/>
          </p:nvPr>
        </p:nvSpPr>
        <p:spPr>
          <a:xfrm>
            <a:off x="366712" y="327130"/>
            <a:ext cx="8525355" cy="419786"/>
          </a:xfrm>
          <a:prstGeom prst="rect">
            <a:avLst/>
          </a:prstGeom>
        </p:spPr>
        <p:txBody>
          <a:bodyPr anchor="t" anchorCtr="0">
            <a:normAutofit/>
          </a:bodyPr>
          <a:lstStyle>
            <a:lvl1pPr algn="l">
              <a:defRPr sz="2000" cap="all" spc="100" baseline="0">
                <a:solidFill>
                  <a:schemeClr val="tx2"/>
                </a:solidFill>
                <a:latin typeface="Trade Gothic LT Std"/>
                <a:cs typeface="Trade Gothic LT Std"/>
              </a:defRPr>
            </a:lvl1pPr>
          </a:lstStyle>
          <a:p>
            <a:r>
              <a:rPr lang="en-US" dirty="0" smtClean="0"/>
              <a:t>Bullet Point Slide title Goes Here</a:t>
            </a:r>
            <a:endParaRPr lang="en-US" dirty="0"/>
          </a:p>
        </p:txBody>
      </p:sp>
      <p:sp>
        <p:nvSpPr>
          <p:cNvPr id="7"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8"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7265815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ullet Points w/ SubTitle">
    <p:spTree>
      <p:nvGrpSpPr>
        <p:cNvPr id="1" name=""/>
        <p:cNvGrpSpPr/>
        <p:nvPr/>
      </p:nvGrpSpPr>
      <p:grpSpPr>
        <a:xfrm>
          <a:off x="0" y="0"/>
          <a:ext cx="0" cy="0"/>
          <a:chOff x="0" y="0"/>
          <a:chExt cx="0" cy="0"/>
        </a:xfrm>
      </p:grpSpPr>
      <p:sp>
        <p:nvSpPr>
          <p:cNvPr id="6" name="Content Placeholder 4"/>
          <p:cNvSpPr>
            <a:spLocks noGrp="1"/>
          </p:cNvSpPr>
          <p:nvPr>
            <p:ph sz="quarter" idx="13" hasCustomPrompt="1"/>
          </p:nvPr>
        </p:nvSpPr>
        <p:spPr>
          <a:xfrm>
            <a:off x="366712" y="1195365"/>
            <a:ext cx="8505943" cy="5043991"/>
          </a:xfrm>
        </p:spPr>
        <p:txBody>
          <a:bodyPr tIns="0" bIns="0">
            <a:noAutofit/>
          </a:bodyPr>
          <a:lstStyle>
            <a:lvl1pPr marL="342900" indent="-342900">
              <a:lnSpc>
                <a:spcPts val="2000"/>
              </a:lnSpc>
              <a:spcBef>
                <a:spcPts val="500"/>
              </a:spcBef>
              <a:spcAft>
                <a:spcPts val="1000"/>
              </a:spcAft>
              <a:buFont typeface="Arial"/>
              <a:buChar char="•"/>
              <a:defRPr sz="1800" baseline="0">
                <a:solidFill>
                  <a:schemeClr val="accent4"/>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consequat</a:t>
            </a:r>
            <a:endParaRPr lang="en-US" dirty="0" smtClean="0"/>
          </a:p>
          <a:p>
            <a:pPr lvl="0"/>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a:t>
            </a:r>
          </a:p>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endParaRPr lang="en-US" dirty="0" smtClean="0"/>
          </a:p>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consequat</a:t>
            </a:r>
            <a:endParaRPr lang="en-US" dirty="0" smtClean="0"/>
          </a:p>
          <a:p>
            <a:pPr lvl="0"/>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a:t>
            </a:r>
          </a:p>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endParaRPr lang="en-US" dirty="0" smtClean="0"/>
          </a:p>
          <a:p>
            <a:pPr lvl="0"/>
            <a:endParaRPr lang="en-US" dirty="0"/>
          </a:p>
        </p:txBody>
      </p:sp>
      <p:sp>
        <p:nvSpPr>
          <p:cNvPr id="7" name="Text Placeholder 3"/>
          <p:cNvSpPr>
            <a:spLocks noGrp="1"/>
          </p:cNvSpPr>
          <p:nvPr>
            <p:ph type="body" sz="quarter" idx="15" hasCustomPrompt="1"/>
          </p:nvPr>
        </p:nvSpPr>
        <p:spPr>
          <a:xfrm>
            <a:off x="366712" y="737845"/>
            <a:ext cx="8505943" cy="321487"/>
          </a:xfrm>
        </p:spPr>
        <p:txBody>
          <a:bodyPr anchor="t" anchorCtr="0">
            <a:normAutofit/>
          </a:bodyPr>
          <a:lstStyle>
            <a:lvl1pPr marL="0" indent="0">
              <a:buNone/>
              <a:defRPr sz="1400" cap="all" baseline="0">
                <a:solidFill>
                  <a:schemeClr val="tx1"/>
                </a:solidFill>
                <a:latin typeface="Trade Gothic LT Std Condensed No. 18"/>
              </a:defRPr>
            </a:lvl1pPr>
          </a:lstStyle>
          <a:p>
            <a:pPr lvl="0"/>
            <a:r>
              <a:rPr lang="en-US" dirty="0" smtClean="0"/>
              <a:t>Subtitle Goes Here</a:t>
            </a:r>
            <a:endParaRPr lang="en-US" dirty="0"/>
          </a:p>
        </p:txBody>
      </p:sp>
      <p:sp>
        <p:nvSpPr>
          <p:cNvPr id="8" name="Title 6"/>
          <p:cNvSpPr>
            <a:spLocks noGrp="1"/>
          </p:cNvSpPr>
          <p:nvPr>
            <p:ph type="title" hasCustomPrompt="1"/>
          </p:nvPr>
        </p:nvSpPr>
        <p:spPr>
          <a:xfrm>
            <a:off x="366712" y="327130"/>
            <a:ext cx="8525355" cy="419786"/>
          </a:xfrm>
          <a:prstGeom prst="rect">
            <a:avLst/>
          </a:prstGeom>
        </p:spPr>
        <p:txBody>
          <a:bodyPr anchor="t" anchorCtr="0">
            <a:normAutofit/>
          </a:bodyPr>
          <a:lstStyle>
            <a:lvl1pPr algn="l">
              <a:defRPr sz="2000" cap="all" spc="100" baseline="0">
                <a:solidFill>
                  <a:schemeClr val="tx2"/>
                </a:solidFill>
                <a:latin typeface="Trade Gothic LT Std"/>
                <a:cs typeface="Trade Gothic LT Std"/>
              </a:defRPr>
            </a:lvl1pPr>
          </a:lstStyle>
          <a:p>
            <a:r>
              <a:rPr lang="en-US" dirty="0" smtClean="0"/>
              <a:t>Title Goes Here</a:t>
            </a:r>
            <a:endParaRPr lang="en-US" dirty="0"/>
          </a:p>
        </p:txBody>
      </p:sp>
      <p:sp>
        <p:nvSpPr>
          <p:cNvPr id="9"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10"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2292743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ig Copy, Bullets">
    <p:spTree>
      <p:nvGrpSpPr>
        <p:cNvPr id="1" name=""/>
        <p:cNvGrpSpPr/>
        <p:nvPr/>
      </p:nvGrpSpPr>
      <p:grpSpPr>
        <a:xfrm>
          <a:off x="0" y="0"/>
          <a:ext cx="0" cy="0"/>
          <a:chOff x="0" y="0"/>
          <a:chExt cx="0" cy="0"/>
        </a:xfrm>
      </p:grpSpPr>
      <p:sp>
        <p:nvSpPr>
          <p:cNvPr id="9" name="Content Placeholder 4"/>
          <p:cNvSpPr>
            <a:spLocks noGrp="1"/>
          </p:cNvSpPr>
          <p:nvPr>
            <p:ph sz="quarter" idx="10" hasCustomPrompt="1"/>
          </p:nvPr>
        </p:nvSpPr>
        <p:spPr>
          <a:xfrm>
            <a:off x="366712" y="2070395"/>
            <a:ext cx="8505943" cy="4168961"/>
          </a:xfrm>
        </p:spPr>
        <p:txBody>
          <a:bodyPr tIns="0" bIns="0">
            <a:noAutofit/>
          </a:bodyPr>
          <a:lstStyle>
            <a:lvl1pPr marL="342900" indent="-342900">
              <a:lnSpc>
                <a:spcPts val="2000"/>
              </a:lnSpc>
              <a:spcBef>
                <a:spcPts val="500"/>
              </a:spcBef>
              <a:spcAft>
                <a:spcPts val="1000"/>
              </a:spcAft>
              <a:buFont typeface="Arial"/>
              <a:buChar char="•"/>
              <a:defRPr sz="1200" baseline="0">
                <a:solidFill>
                  <a:schemeClr val="accent4"/>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consequat</a:t>
            </a:r>
            <a:endParaRPr lang="en-US" dirty="0" smtClean="0"/>
          </a:p>
          <a:p>
            <a:pPr lvl="0"/>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a:t>
            </a:r>
          </a:p>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endParaRPr lang="en-US" dirty="0" smtClean="0"/>
          </a:p>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consequat</a:t>
            </a:r>
            <a:endParaRPr lang="en-US" dirty="0" smtClean="0"/>
          </a:p>
        </p:txBody>
      </p:sp>
      <p:sp>
        <p:nvSpPr>
          <p:cNvPr id="10" name="Content Placeholder 4"/>
          <p:cNvSpPr>
            <a:spLocks noGrp="1"/>
          </p:cNvSpPr>
          <p:nvPr>
            <p:ph sz="quarter" idx="13" hasCustomPrompt="1"/>
          </p:nvPr>
        </p:nvSpPr>
        <p:spPr>
          <a:xfrm>
            <a:off x="366712" y="898310"/>
            <a:ext cx="8505943" cy="990648"/>
          </a:xfrm>
        </p:spPr>
        <p:txBody>
          <a:bodyPr tIns="0" bIns="0">
            <a:noAutofit/>
          </a:bodyPr>
          <a:lstStyle>
            <a:lvl1pPr marL="0" marR="0" indent="0" algn="l" defTabSz="457200" rtl="0" eaLnBrk="1" fontAlgn="auto" latinLnBrk="0" hangingPunct="1">
              <a:lnSpc>
                <a:spcPct val="100000"/>
              </a:lnSpc>
              <a:spcBef>
                <a:spcPts val="0"/>
              </a:spcBef>
              <a:spcAft>
                <a:spcPts val="1600"/>
              </a:spcAft>
              <a:buClrTx/>
              <a:buSzTx/>
              <a:buFont typeface="Arial"/>
              <a:buNone/>
              <a:tabLst/>
              <a:defRPr sz="1800" kern="0" spc="0" baseline="0">
                <a:solidFill>
                  <a:schemeClr val="accent4"/>
                </a:solidFill>
                <a:latin typeface="Trade Gothic LT Std Light"/>
              </a:defRPr>
            </a:lvl1pPr>
          </a:lstStyle>
          <a:p>
            <a:pPr marL="0" marR="0" lvl="0" indent="0" algn="l" defTabSz="457200" rtl="0" eaLnBrk="1" fontAlgn="auto" latinLnBrk="0" hangingPunct="1">
              <a:lnSpc>
                <a:spcPts val="2000"/>
              </a:lnSpc>
              <a:spcBef>
                <a:spcPts val="500"/>
              </a:spcBef>
              <a:spcAft>
                <a:spcPts val="100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consequat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consequat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consequat</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consequat</a:t>
            </a:r>
            <a:endParaRPr lang="en-US" dirty="0" smtClean="0"/>
          </a:p>
          <a:p>
            <a:pPr lvl="0"/>
            <a:endParaRPr lang="en-US" dirty="0" smtClean="0"/>
          </a:p>
          <a:p>
            <a:pPr lvl="0"/>
            <a:endParaRPr lang="en-US" dirty="0" smtClean="0"/>
          </a:p>
        </p:txBody>
      </p:sp>
      <p:sp>
        <p:nvSpPr>
          <p:cNvPr id="8" name="Title 6"/>
          <p:cNvSpPr>
            <a:spLocks noGrp="1"/>
          </p:cNvSpPr>
          <p:nvPr>
            <p:ph type="title" hasCustomPrompt="1"/>
          </p:nvPr>
        </p:nvSpPr>
        <p:spPr>
          <a:xfrm>
            <a:off x="366713" y="327130"/>
            <a:ext cx="8229600" cy="419786"/>
          </a:xfrm>
          <a:prstGeom prst="rect">
            <a:avLst/>
          </a:prstGeom>
        </p:spPr>
        <p:txBody>
          <a:bodyPr anchor="t" anchorCtr="0">
            <a:normAutofit/>
          </a:bodyPr>
          <a:lstStyle>
            <a:lvl1pPr algn="l">
              <a:defRPr sz="2000" cap="all" spc="100" baseline="0">
                <a:solidFill>
                  <a:schemeClr val="tx2"/>
                </a:solidFill>
                <a:latin typeface="Trade Gothic LT Std"/>
                <a:cs typeface="Trade Gothic LT Std"/>
              </a:defRPr>
            </a:lvl1pPr>
          </a:lstStyle>
          <a:p>
            <a:r>
              <a:rPr lang="en-US" dirty="0" smtClean="0"/>
              <a:t>Title Goes Here</a:t>
            </a:r>
            <a:endParaRPr lang="en-US" dirty="0"/>
          </a:p>
        </p:txBody>
      </p:sp>
      <p:sp>
        <p:nvSpPr>
          <p:cNvPr id="7"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11"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7807989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66713" y="327129"/>
            <a:ext cx="8505941" cy="437931"/>
          </a:xfrm>
          <a:prstGeom prst="rect">
            <a:avLst/>
          </a:prstGeom>
        </p:spPr>
        <p:txBody>
          <a:bodyPr anchor="t" anchorCtr="0">
            <a:normAutofit/>
          </a:bodyPr>
          <a:lstStyle>
            <a:lvl1pPr algn="l">
              <a:defRPr sz="2000" cap="all" spc="100" baseline="0">
                <a:solidFill>
                  <a:schemeClr val="accent2"/>
                </a:solidFill>
                <a:latin typeface="Trade Gothic LT Std"/>
                <a:cs typeface="Trade Gothic LT Std"/>
              </a:defRPr>
            </a:lvl1pPr>
          </a:lstStyle>
          <a:p>
            <a:r>
              <a:rPr lang="en-US" dirty="0" smtClean="0"/>
              <a:t>Title Goes Here</a:t>
            </a:r>
            <a:endParaRPr lang="en-US" dirty="0"/>
          </a:p>
        </p:txBody>
      </p:sp>
      <p:sp>
        <p:nvSpPr>
          <p:cNvPr id="5"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6"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25328364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lumn w/ 3 Images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365088" y="1968859"/>
            <a:ext cx="2286000" cy="1532612"/>
          </a:xfrm>
        </p:spPr>
        <p:txBody>
          <a:bodyPr>
            <a:normAutofit/>
          </a:bodyPr>
          <a:lstStyle>
            <a:lvl1pPr marL="0" indent="0">
              <a:buNone/>
              <a:defRPr sz="2000"/>
            </a:lvl1pPr>
          </a:lstStyle>
          <a:p>
            <a:r>
              <a:rPr lang="en-US" dirty="0" smtClean="0"/>
              <a:t>Picture1</a:t>
            </a:r>
            <a:endParaRPr lang="en-US" dirty="0"/>
          </a:p>
        </p:txBody>
      </p:sp>
      <p:sp>
        <p:nvSpPr>
          <p:cNvPr id="7" name="Picture Placeholder 2"/>
          <p:cNvSpPr>
            <a:spLocks noGrp="1"/>
          </p:cNvSpPr>
          <p:nvPr>
            <p:ph type="pic" sz="quarter" idx="13" hasCustomPrompt="1"/>
          </p:nvPr>
        </p:nvSpPr>
        <p:spPr>
          <a:xfrm>
            <a:off x="3427375" y="1968859"/>
            <a:ext cx="2286000" cy="1532612"/>
          </a:xfrm>
        </p:spPr>
        <p:txBody>
          <a:bodyPr/>
          <a:lstStyle>
            <a:lvl1pPr marL="0" indent="0">
              <a:buNone/>
              <a:defRPr sz="2000"/>
            </a:lvl1pPr>
          </a:lstStyle>
          <a:p>
            <a:r>
              <a:rPr lang="en-US" dirty="0" smtClean="0"/>
              <a:t>Picture2</a:t>
            </a:r>
          </a:p>
          <a:p>
            <a:endParaRPr lang="en-US" dirty="0"/>
          </a:p>
        </p:txBody>
      </p:sp>
      <p:sp>
        <p:nvSpPr>
          <p:cNvPr id="8" name="Picture Placeholder 2"/>
          <p:cNvSpPr>
            <a:spLocks noGrp="1"/>
          </p:cNvSpPr>
          <p:nvPr>
            <p:ph type="pic" sz="quarter" idx="14" hasCustomPrompt="1"/>
          </p:nvPr>
        </p:nvSpPr>
        <p:spPr>
          <a:xfrm>
            <a:off x="6489625" y="1968859"/>
            <a:ext cx="2286000" cy="1532612"/>
          </a:xfrm>
        </p:spPr>
        <p:txBody>
          <a:bodyPr>
            <a:normAutofit/>
          </a:bodyPr>
          <a:lstStyle>
            <a:lvl1pPr marL="0" indent="0">
              <a:buNone/>
              <a:defRPr sz="2000"/>
            </a:lvl1pPr>
          </a:lstStyle>
          <a:p>
            <a:r>
              <a:rPr lang="en-US" dirty="0" smtClean="0"/>
              <a:t>Picture3</a:t>
            </a:r>
          </a:p>
          <a:p>
            <a:endParaRPr lang="en-US" dirty="0"/>
          </a:p>
        </p:txBody>
      </p:sp>
      <p:sp>
        <p:nvSpPr>
          <p:cNvPr id="9" name="Text Placeholder 5"/>
          <p:cNvSpPr>
            <a:spLocks noGrp="1"/>
          </p:cNvSpPr>
          <p:nvPr>
            <p:ph type="body" sz="quarter" idx="15" hasCustomPrompt="1"/>
          </p:nvPr>
        </p:nvSpPr>
        <p:spPr>
          <a:xfrm>
            <a:off x="365088" y="3700211"/>
            <a:ext cx="2286000" cy="335435"/>
          </a:xfrm>
        </p:spPr>
        <p:txBody>
          <a:bodyPr>
            <a:normAutofit/>
          </a:bodyPr>
          <a:lstStyle>
            <a:lvl1pPr marL="0" indent="0">
              <a:buNone/>
              <a:defRPr sz="1400" b="1" i="0" cap="all" baseline="0">
                <a:solidFill>
                  <a:schemeClr val="accent4"/>
                </a:solidFill>
                <a:latin typeface="Trade Gothic LT Std Cn"/>
                <a:cs typeface="Trade Gothic LT Std Cn"/>
              </a:defRPr>
            </a:lvl1pPr>
          </a:lstStyle>
          <a:p>
            <a:pPr lvl="0"/>
            <a:r>
              <a:rPr lang="en-US" dirty="0" smtClean="0"/>
              <a:t>Subtitle Goes Here</a:t>
            </a:r>
            <a:endParaRPr lang="en-US" dirty="0"/>
          </a:p>
        </p:txBody>
      </p:sp>
      <p:sp>
        <p:nvSpPr>
          <p:cNvPr id="10" name="Text Placeholder 17"/>
          <p:cNvSpPr>
            <a:spLocks noGrp="1"/>
          </p:cNvSpPr>
          <p:nvPr>
            <p:ph type="body" sz="quarter" idx="16" hasCustomPrompt="1"/>
          </p:nvPr>
        </p:nvSpPr>
        <p:spPr>
          <a:xfrm>
            <a:off x="365089" y="4042305"/>
            <a:ext cx="2285999" cy="1310275"/>
          </a:xfrm>
        </p:spPr>
        <p:txBody>
          <a:bodyPr>
            <a:normAutofit/>
          </a:bodyPr>
          <a:lstStyle>
            <a:lvl1pPr marL="0" indent="0">
              <a:lnSpc>
                <a:spcPts val="1400"/>
              </a:lnSpc>
              <a:spcAft>
                <a:spcPts val="200"/>
              </a:spcAft>
              <a:buNone/>
              <a:defRPr sz="1000" baseline="0">
                <a:solidFill>
                  <a:schemeClr val="accent4"/>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11" name="Text Placeholder 5"/>
          <p:cNvSpPr>
            <a:spLocks noGrp="1"/>
          </p:cNvSpPr>
          <p:nvPr>
            <p:ph type="body" sz="quarter" idx="17" hasCustomPrompt="1"/>
          </p:nvPr>
        </p:nvSpPr>
        <p:spPr>
          <a:xfrm>
            <a:off x="3427375" y="3700211"/>
            <a:ext cx="2286000" cy="335435"/>
          </a:xfrm>
        </p:spPr>
        <p:txBody>
          <a:bodyPr>
            <a:normAutofit/>
          </a:bodyPr>
          <a:lstStyle>
            <a:lvl1pPr marL="0" indent="0">
              <a:buNone/>
              <a:defRPr sz="1400" b="1" i="0" cap="all" baseline="0">
                <a:solidFill>
                  <a:schemeClr val="accent4"/>
                </a:solidFill>
                <a:latin typeface="Trade Gothic LT Std Cn"/>
                <a:cs typeface="Trade Gothic LT Std Cn"/>
              </a:defRPr>
            </a:lvl1pPr>
          </a:lstStyle>
          <a:p>
            <a:pPr lvl="0"/>
            <a:r>
              <a:rPr lang="en-US" dirty="0" smtClean="0"/>
              <a:t>Subtitle Goes Here</a:t>
            </a:r>
            <a:endParaRPr lang="en-US" dirty="0"/>
          </a:p>
        </p:txBody>
      </p:sp>
      <p:sp>
        <p:nvSpPr>
          <p:cNvPr id="12" name="Text Placeholder 17"/>
          <p:cNvSpPr>
            <a:spLocks noGrp="1"/>
          </p:cNvSpPr>
          <p:nvPr>
            <p:ph type="body" sz="quarter" idx="18" hasCustomPrompt="1"/>
          </p:nvPr>
        </p:nvSpPr>
        <p:spPr>
          <a:xfrm>
            <a:off x="3427376" y="4042305"/>
            <a:ext cx="2285999" cy="1310275"/>
          </a:xfrm>
        </p:spPr>
        <p:txBody>
          <a:bodyPr>
            <a:normAutofit/>
          </a:bodyPr>
          <a:lstStyle>
            <a:lvl1pPr marL="0" indent="0">
              <a:lnSpc>
                <a:spcPts val="1400"/>
              </a:lnSpc>
              <a:spcAft>
                <a:spcPts val="200"/>
              </a:spcAft>
              <a:buNone/>
              <a:defRPr sz="1000" baseline="0">
                <a:solidFill>
                  <a:schemeClr val="accent4"/>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13" name="Text Placeholder 5"/>
          <p:cNvSpPr>
            <a:spLocks noGrp="1"/>
          </p:cNvSpPr>
          <p:nvPr>
            <p:ph type="body" sz="quarter" idx="19" hasCustomPrompt="1"/>
          </p:nvPr>
        </p:nvSpPr>
        <p:spPr>
          <a:xfrm>
            <a:off x="6489625" y="3700211"/>
            <a:ext cx="2286000" cy="335435"/>
          </a:xfrm>
        </p:spPr>
        <p:txBody>
          <a:bodyPr>
            <a:normAutofit/>
          </a:bodyPr>
          <a:lstStyle>
            <a:lvl1pPr marL="0" indent="0">
              <a:buNone/>
              <a:defRPr sz="1400" b="1" i="0" cap="all" baseline="0">
                <a:solidFill>
                  <a:schemeClr val="accent4"/>
                </a:solidFill>
                <a:latin typeface="Trade Gothic LT Std Cn"/>
                <a:cs typeface="Trade Gothic LT Std Cn"/>
              </a:defRPr>
            </a:lvl1pPr>
          </a:lstStyle>
          <a:p>
            <a:pPr lvl="0"/>
            <a:r>
              <a:rPr lang="en-US" dirty="0" smtClean="0"/>
              <a:t>Subtitle Goes Here</a:t>
            </a:r>
            <a:endParaRPr lang="en-US" dirty="0"/>
          </a:p>
        </p:txBody>
      </p:sp>
      <p:sp>
        <p:nvSpPr>
          <p:cNvPr id="14" name="Text Placeholder 17"/>
          <p:cNvSpPr>
            <a:spLocks noGrp="1"/>
          </p:cNvSpPr>
          <p:nvPr>
            <p:ph type="body" sz="quarter" idx="20" hasCustomPrompt="1"/>
          </p:nvPr>
        </p:nvSpPr>
        <p:spPr>
          <a:xfrm>
            <a:off x="6489626" y="4042305"/>
            <a:ext cx="2287624" cy="1310275"/>
          </a:xfrm>
        </p:spPr>
        <p:txBody>
          <a:bodyPr>
            <a:normAutofit/>
          </a:bodyPr>
          <a:lstStyle>
            <a:lvl1pPr marL="0" indent="0">
              <a:lnSpc>
                <a:spcPts val="1400"/>
              </a:lnSpc>
              <a:spcAft>
                <a:spcPts val="200"/>
              </a:spcAft>
              <a:buNone/>
              <a:defRPr sz="1000" baseline="0">
                <a:solidFill>
                  <a:schemeClr val="accent4"/>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15" name="Title 6"/>
          <p:cNvSpPr>
            <a:spLocks noGrp="1"/>
          </p:cNvSpPr>
          <p:nvPr>
            <p:ph type="title" hasCustomPrompt="1"/>
          </p:nvPr>
        </p:nvSpPr>
        <p:spPr>
          <a:xfrm>
            <a:off x="366713" y="327129"/>
            <a:ext cx="8505941" cy="437931"/>
          </a:xfrm>
          <a:prstGeom prst="rect">
            <a:avLst/>
          </a:prstGeom>
        </p:spPr>
        <p:txBody>
          <a:bodyPr anchor="t" anchorCtr="0">
            <a:normAutofit/>
          </a:bodyPr>
          <a:lstStyle>
            <a:lvl1pPr algn="l">
              <a:defRPr sz="2000" cap="all" spc="100" baseline="0">
                <a:solidFill>
                  <a:schemeClr val="accent2"/>
                </a:solidFill>
                <a:latin typeface="Trade Gothic LT Std"/>
                <a:cs typeface="Trade Gothic LT Std"/>
              </a:defRPr>
            </a:lvl1pPr>
          </a:lstStyle>
          <a:p>
            <a:r>
              <a:rPr lang="en-US" dirty="0" smtClean="0"/>
              <a:t>Title Goes Here</a:t>
            </a:r>
            <a:endParaRPr lang="en-US" dirty="0"/>
          </a:p>
        </p:txBody>
      </p:sp>
      <p:sp>
        <p:nvSpPr>
          <p:cNvPr id="16"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17"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4711543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 Column w/ 4 Images Slide">
    <p:spTree>
      <p:nvGrpSpPr>
        <p:cNvPr id="1" name=""/>
        <p:cNvGrpSpPr/>
        <p:nvPr/>
      </p:nvGrpSpPr>
      <p:grpSpPr>
        <a:xfrm>
          <a:off x="0" y="0"/>
          <a:ext cx="0" cy="0"/>
          <a:chOff x="0" y="0"/>
          <a:chExt cx="0" cy="0"/>
        </a:xfrm>
      </p:grpSpPr>
      <p:sp>
        <p:nvSpPr>
          <p:cNvPr id="15" name="Title 6"/>
          <p:cNvSpPr>
            <a:spLocks noGrp="1"/>
          </p:cNvSpPr>
          <p:nvPr>
            <p:ph type="title" hasCustomPrompt="1"/>
          </p:nvPr>
        </p:nvSpPr>
        <p:spPr>
          <a:xfrm>
            <a:off x="366713" y="327129"/>
            <a:ext cx="8505941" cy="437931"/>
          </a:xfrm>
          <a:prstGeom prst="rect">
            <a:avLst/>
          </a:prstGeom>
        </p:spPr>
        <p:txBody>
          <a:bodyPr anchor="t" anchorCtr="0">
            <a:normAutofit/>
          </a:bodyPr>
          <a:lstStyle>
            <a:lvl1pPr algn="l">
              <a:defRPr sz="2000" cap="all" spc="100" baseline="0">
                <a:solidFill>
                  <a:schemeClr val="accent2"/>
                </a:solidFill>
                <a:latin typeface="Trade Gothic LT Std"/>
                <a:cs typeface="Trade Gothic LT Std"/>
              </a:defRPr>
            </a:lvl1pPr>
          </a:lstStyle>
          <a:p>
            <a:r>
              <a:rPr lang="en-US" dirty="0" smtClean="0"/>
              <a:t>Title Goes Here</a:t>
            </a:r>
            <a:endParaRPr lang="en-US" dirty="0"/>
          </a:p>
        </p:txBody>
      </p:sp>
      <p:sp>
        <p:nvSpPr>
          <p:cNvPr id="30" name="Picture Placeholder 2"/>
          <p:cNvSpPr>
            <a:spLocks noGrp="1"/>
          </p:cNvSpPr>
          <p:nvPr>
            <p:ph type="pic" sz="quarter" idx="13" hasCustomPrompt="1"/>
          </p:nvPr>
        </p:nvSpPr>
        <p:spPr>
          <a:xfrm>
            <a:off x="366713" y="1966146"/>
            <a:ext cx="2012916" cy="1532612"/>
          </a:xfrm>
        </p:spPr>
        <p:txBody>
          <a:bodyPr>
            <a:normAutofit/>
          </a:bodyPr>
          <a:lstStyle>
            <a:lvl1pPr marL="0" indent="0">
              <a:buNone/>
              <a:defRPr sz="2000"/>
            </a:lvl1pPr>
          </a:lstStyle>
          <a:p>
            <a:r>
              <a:rPr lang="en-US" dirty="0" smtClean="0"/>
              <a:t>Picture1</a:t>
            </a:r>
            <a:endParaRPr lang="en-US" dirty="0"/>
          </a:p>
        </p:txBody>
      </p:sp>
      <p:sp>
        <p:nvSpPr>
          <p:cNvPr id="31" name="Text Placeholder 5"/>
          <p:cNvSpPr>
            <a:spLocks noGrp="1"/>
          </p:cNvSpPr>
          <p:nvPr>
            <p:ph type="body" sz="quarter" idx="14" hasCustomPrompt="1"/>
          </p:nvPr>
        </p:nvSpPr>
        <p:spPr>
          <a:xfrm>
            <a:off x="366713" y="3697498"/>
            <a:ext cx="2012916" cy="335435"/>
          </a:xfrm>
        </p:spPr>
        <p:txBody>
          <a:bodyPr>
            <a:normAutofit/>
          </a:bodyPr>
          <a:lstStyle>
            <a:lvl1pPr marL="0" indent="0">
              <a:buNone/>
              <a:defRPr sz="1400" b="1" i="0" cap="all" baseline="0">
                <a:solidFill>
                  <a:schemeClr val="accent4"/>
                </a:solidFill>
                <a:latin typeface="Trade Gothic LT Std Cn"/>
                <a:cs typeface="Trade Gothic LT Std Cn"/>
              </a:defRPr>
            </a:lvl1pPr>
          </a:lstStyle>
          <a:p>
            <a:pPr lvl="0"/>
            <a:r>
              <a:rPr lang="en-US" dirty="0" smtClean="0"/>
              <a:t>Subtitle Goes Here</a:t>
            </a:r>
            <a:endParaRPr lang="en-US" dirty="0"/>
          </a:p>
        </p:txBody>
      </p:sp>
      <p:sp>
        <p:nvSpPr>
          <p:cNvPr id="32" name="Text Placeholder 17"/>
          <p:cNvSpPr>
            <a:spLocks noGrp="1"/>
          </p:cNvSpPr>
          <p:nvPr>
            <p:ph type="body" sz="quarter" idx="15" hasCustomPrompt="1"/>
          </p:nvPr>
        </p:nvSpPr>
        <p:spPr>
          <a:xfrm>
            <a:off x="366714" y="4039592"/>
            <a:ext cx="2012915" cy="1310275"/>
          </a:xfrm>
        </p:spPr>
        <p:txBody>
          <a:bodyPr>
            <a:normAutofit/>
          </a:bodyPr>
          <a:lstStyle>
            <a:lvl1pPr marL="0" indent="0">
              <a:lnSpc>
                <a:spcPts val="1400"/>
              </a:lnSpc>
              <a:spcAft>
                <a:spcPts val="200"/>
              </a:spcAft>
              <a:buNone/>
              <a:defRPr sz="1000" baseline="0">
                <a:solidFill>
                  <a:schemeClr val="accent4"/>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33" name="Picture Placeholder 2"/>
          <p:cNvSpPr>
            <a:spLocks noGrp="1"/>
          </p:cNvSpPr>
          <p:nvPr>
            <p:ph type="pic" sz="quarter" idx="16" hasCustomPrompt="1"/>
          </p:nvPr>
        </p:nvSpPr>
        <p:spPr>
          <a:xfrm>
            <a:off x="2532029" y="1966146"/>
            <a:ext cx="2012916" cy="1532612"/>
          </a:xfrm>
        </p:spPr>
        <p:txBody>
          <a:bodyPr>
            <a:normAutofit/>
          </a:bodyPr>
          <a:lstStyle>
            <a:lvl1pPr marL="0" indent="0">
              <a:buNone/>
              <a:defRPr sz="2000"/>
            </a:lvl1pPr>
          </a:lstStyle>
          <a:p>
            <a:r>
              <a:rPr lang="en-US" dirty="0" smtClean="0"/>
              <a:t>Picture1</a:t>
            </a:r>
            <a:endParaRPr lang="en-US" dirty="0"/>
          </a:p>
        </p:txBody>
      </p:sp>
      <p:sp>
        <p:nvSpPr>
          <p:cNvPr id="34" name="Text Placeholder 5"/>
          <p:cNvSpPr>
            <a:spLocks noGrp="1"/>
          </p:cNvSpPr>
          <p:nvPr>
            <p:ph type="body" sz="quarter" idx="17" hasCustomPrompt="1"/>
          </p:nvPr>
        </p:nvSpPr>
        <p:spPr>
          <a:xfrm>
            <a:off x="2532029" y="3697498"/>
            <a:ext cx="2012916" cy="335435"/>
          </a:xfrm>
        </p:spPr>
        <p:txBody>
          <a:bodyPr>
            <a:normAutofit/>
          </a:bodyPr>
          <a:lstStyle>
            <a:lvl1pPr marL="0" indent="0">
              <a:buNone/>
              <a:defRPr sz="1400" b="1" i="0" cap="all" baseline="0">
                <a:solidFill>
                  <a:schemeClr val="accent4"/>
                </a:solidFill>
                <a:latin typeface="Trade Gothic LT Std Cn"/>
                <a:cs typeface="Trade Gothic LT Std Cn"/>
              </a:defRPr>
            </a:lvl1pPr>
          </a:lstStyle>
          <a:p>
            <a:pPr lvl="0"/>
            <a:r>
              <a:rPr lang="en-US" dirty="0" smtClean="0"/>
              <a:t>Subtitle Goes Here</a:t>
            </a:r>
            <a:endParaRPr lang="en-US" dirty="0"/>
          </a:p>
        </p:txBody>
      </p:sp>
      <p:sp>
        <p:nvSpPr>
          <p:cNvPr id="35" name="Text Placeholder 17"/>
          <p:cNvSpPr>
            <a:spLocks noGrp="1"/>
          </p:cNvSpPr>
          <p:nvPr>
            <p:ph type="body" sz="quarter" idx="18" hasCustomPrompt="1"/>
          </p:nvPr>
        </p:nvSpPr>
        <p:spPr>
          <a:xfrm>
            <a:off x="2532030" y="4039592"/>
            <a:ext cx="2012915" cy="1310275"/>
          </a:xfrm>
        </p:spPr>
        <p:txBody>
          <a:bodyPr>
            <a:normAutofit/>
          </a:bodyPr>
          <a:lstStyle>
            <a:lvl1pPr marL="0" indent="0">
              <a:lnSpc>
                <a:spcPts val="1400"/>
              </a:lnSpc>
              <a:spcAft>
                <a:spcPts val="200"/>
              </a:spcAft>
              <a:buNone/>
              <a:defRPr sz="1000" baseline="0">
                <a:solidFill>
                  <a:schemeClr val="accent4"/>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36" name="Picture Placeholder 2"/>
          <p:cNvSpPr>
            <a:spLocks noGrp="1"/>
          </p:cNvSpPr>
          <p:nvPr>
            <p:ph type="pic" sz="quarter" idx="19" hasCustomPrompt="1"/>
          </p:nvPr>
        </p:nvSpPr>
        <p:spPr>
          <a:xfrm>
            <a:off x="4694422" y="1966146"/>
            <a:ext cx="2012916" cy="1532612"/>
          </a:xfrm>
        </p:spPr>
        <p:txBody>
          <a:bodyPr>
            <a:normAutofit/>
          </a:bodyPr>
          <a:lstStyle>
            <a:lvl1pPr marL="0" indent="0">
              <a:buNone/>
              <a:defRPr sz="2000"/>
            </a:lvl1pPr>
          </a:lstStyle>
          <a:p>
            <a:r>
              <a:rPr lang="en-US" dirty="0" smtClean="0"/>
              <a:t>Picture1</a:t>
            </a:r>
            <a:endParaRPr lang="en-US" dirty="0"/>
          </a:p>
        </p:txBody>
      </p:sp>
      <p:sp>
        <p:nvSpPr>
          <p:cNvPr id="37" name="Text Placeholder 5"/>
          <p:cNvSpPr>
            <a:spLocks noGrp="1"/>
          </p:cNvSpPr>
          <p:nvPr>
            <p:ph type="body" sz="quarter" idx="20" hasCustomPrompt="1"/>
          </p:nvPr>
        </p:nvSpPr>
        <p:spPr>
          <a:xfrm>
            <a:off x="4694422" y="3697498"/>
            <a:ext cx="2012916" cy="335435"/>
          </a:xfrm>
        </p:spPr>
        <p:txBody>
          <a:bodyPr>
            <a:normAutofit/>
          </a:bodyPr>
          <a:lstStyle>
            <a:lvl1pPr marL="0" indent="0">
              <a:buNone/>
              <a:defRPr sz="1400" b="1" i="0" cap="all" baseline="0">
                <a:solidFill>
                  <a:schemeClr val="accent4"/>
                </a:solidFill>
                <a:latin typeface="Trade Gothic LT Std Cn"/>
                <a:cs typeface="Trade Gothic LT Std Cn"/>
              </a:defRPr>
            </a:lvl1pPr>
          </a:lstStyle>
          <a:p>
            <a:pPr lvl="0"/>
            <a:r>
              <a:rPr lang="en-US" dirty="0" smtClean="0"/>
              <a:t>Subtitle Goes Here</a:t>
            </a:r>
            <a:endParaRPr lang="en-US" dirty="0"/>
          </a:p>
        </p:txBody>
      </p:sp>
      <p:sp>
        <p:nvSpPr>
          <p:cNvPr id="38" name="Text Placeholder 17"/>
          <p:cNvSpPr>
            <a:spLocks noGrp="1"/>
          </p:cNvSpPr>
          <p:nvPr>
            <p:ph type="body" sz="quarter" idx="21" hasCustomPrompt="1"/>
          </p:nvPr>
        </p:nvSpPr>
        <p:spPr>
          <a:xfrm>
            <a:off x="4694423" y="4039592"/>
            <a:ext cx="2012915" cy="1310275"/>
          </a:xfrm>
        </p:spPr>
        <p:txBody>
          <a:bodyPr>
            <a:normAutofit/>
          </a:bodyPr>
          <a:lstStyle>
            <a:lvl1pPr marL="0" indent="0">
              <a:lnSpc>
                <a:spcPts val="1400"/>
              </a:lnSpc>
              <a:spcAft>
                <a:spcPts val="200"/>
              </a:spcAft>
              <a:buNone/>
              <a:defRPr sz="1000" baseline="0">
                <a:solidFill>
                  <a:schemeClr val="accent4"/>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39" name="Picture Placeholder 2"/>
          <p:cNvSpPr>
            <a:spLocks noGrp="1"/>
          </p:cNvSpPr>
          <p:nvPr>
            <p:ph type="pic" sz="quarter" idx="22" hasCustomPrompt="1"/>
          </p:nvPr>
        </p:nvSpPr>
        <p:spPr>
          <a:xfrm>
            <a:off x="6859738" y="1966146"/>
            <a:ext cx="2012916" cy="1532612"/>
          </a:xfrm>
        </p:spPr>
        <p:txBody>
          <a:bodyPr>
            <a:normAutofit/>
          </a:bodyPr>
          <a:lstStyle>
            <a:lvl1pPr marL="0" indent="0">
              <a:buNone/>
              <a:defRPr sz="2000"/>
            </a:lvl1pPr>
          </a:lstStyle>
          <a:p>
            <a:r>
              <a:rPr lang="en-US" dirty="0" smtClean="0"/>
              <a:t>Picture1</a:t>
            </a:r>
            <a:endParaRPr lang="en-US" dirty="0"/>
          </a:p>
        </p:txBody>
      </p:sp>
      <p:sp>
        <p:nvSpPr>
          <p:cNvPr id="40" name="Text Placeholder 5"/>
          <p:cNvSpPr>
            <a:spLocks noGrp="1"/>
          </p:cNvSpPr>
          <p:nvPr>
            <p:ph type="body" sz="quarter" idx="23" hasCustomPrompt="1"/>
          </p:nvPr>
        </p:nvSpPr>
        <p:spPr>
          <a:xfrm>
            <a:off x="6859738" y="3697498"/>
            <a:ext cx="2012916" cy="335435"/>
          </a:xfrm>
        </p:spPr>
        <p:txBody>
          <a:bodyPr>
            <a:normAutofit/>
          </a:bodyPr>
          <a:lstStyle>
            <a:lvl1pPr marL="0" indent="0">
              <a:buNone/>
              <a:defRPr sz="1400" b="1" i="0" cap="all" baseline="0">
                <a:solidFill>
                  <a:schemeClr val="accent4"/>
                </a:solidFill>
                <a:latin typeface="Trade Gothic LT Std Cn"/>
                <a:cs typeface="Trade Gothic LT Std Cn"/>
              </a:defRPr>
            </a:lvl1pPr>
          </a:lstStyle>
          <a:p>
            <a:pPr lvl="0"/>
            <a:r>
              <a:rPr lang="en-US" dirty="0" smtClean="0"/>
              <a:t>Subtitle Goes Here</a:t>
            </a:r>
            <a:endParaRPr lang="en-US" dirty="0"/>
          </a:p>
        </p:txBody>
      </p:sp>
      <p:sp>
        <p:nvSpPr>
          <p:cNvPr id="41" name="Text Placeholder 17"/>
          <p:cNvSpPr>
            <a:spLocks noGrp="1"/>
          </p:cNvSpPr>
          <p:nvPr>
            <p:ph type="body" sz="quarter" idx="24" hasCustomPrompt="1"/>
          </p:nvPr>
        </p:nvSpPr>
        <p:spPr>
          <a:xfrm>
            <a:off x="6859739" y="4039592"/>
            <a:ext cx="2012915" cy="1310275"/>
          </a:xfrm>
        </p:spPr>
        <p:txBody>
          <a:bodyPr>
            <a:normAutofit/>
          </a:bodyPr>
          <a:lstStyle>
            <a:lvl1pPr marL="0" indent="0">
              <a:lnSpc>
                <a:spcPts val="1400"/>
              </a:lnSpc>
              <a:spcAft>
                <a:spcPts val="200"/>
              </a:spcAft>
              <a:buNone/>
              <a:defRPr sz="1000" baseline="0">
                <a:solidFill>
                  <a:schemeClr val="accent4"/>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17"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18"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35890420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4 Image with Text on Blue- Right">
    <p:spTree>
      <p:nvGrpSpPr>
        <p:cNvPr id="1" name=""/>
        <p:cNvGrpSpPr/>
        <p:nvPr/>
      </p:nvGrpSpPr>
      <p:grpSpPr>
        <a:xfrm>
          <a:off x="0" y="0"/>
          <a:ext cx="0" cy="0"/>
          <a:chOff x="0" y="0"/>
          <a:chExt cx="0" cy="0"/>
        </a:xfrm>
      </p:grpSpPr>
      <p:sp>
        <p:nvSpPr>
          <p:cNvPr id="8" name="Rectangle 7"/>
          <p:cNvSpPr/>
          <p:nvPr userDrawn="1"/>
        </p:nvSpPr>
        <p:spPr>
          <a:xfrm>
            <a:off x="-1" y="0"/>
            <a:ext cx="3200401" cy="634178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39A6"/>
              </a:solidFill>
              <a:latin typeface="Trade Gothic LT Std"/>
            </a:endParaRPr>
          </a:p>
        </p:txBody>
      </p:sp>
      <p:sp>
        <p:nvSpPr>
          <p:cNvPr id="9" name="Title 6"/>
          <p:cNvSpPr>
            <a:spLocks noGrp="1"/>
          </p:cNvSpPr>
          <p:nvPr>
            <p:ph type="title" hasCustomPrompt="1"/>
          </p:nvPr>
        </p:nvSpPr>
        <p:spPr>
          <a:xfrm>
            <a:off x="366714" y="359943"/>
            <a:ext cx="2464457" cy="685949"/>
          </a:xfrm>
          <a:prstGeom prst="rect">
            <a:avLst/>
          </a:prstGeom>
        </p:spPr>
        <p:txBody>
          <a:bodyPr anchor="b" anchorCtr="0">
            <a:normAutofit/>
          </a:bodyPr>
          <a:lstStyle>
            <a:lvl1pPr algn="l">
              <a:defRPr sz="2000" cap="all" spc="100" baseline="0">
                <a:solidFill>
                  <a:schemeClr val="bg1"/>
                </a:solidFill>
                <a:latin typeface="Trade Gothic LT Std"/>
                <a:cs typeface="Trade Gothic LT Std"/>
              </a:defRPr>
            </a:lvl1pPr>
          </a:lstStyle>
          <a:p>
            <a:r>
              <a:rPr lang="en-US" dirty="0" smtClean="0"/>
              <a:t>Slide Title </a:t>
            </a:r>
            <a:br>
              <a:rPr lang="en-US" dirty="0" smtClean="0"/>
            </a:br>
            <a:r>
              <a:rPr lang="en-US" dirty="0" smtClean="0"/>
              <a:t>Goes Here</a:t>
            </a:r>
            <a:endParaRPr lang="en-US" dirty="0"/>
          </a:p>
        </p:txBody>
      </p:sp>
      <p:sp>
        <p:nvSpPr>
          <p:cNvPr id="10" name="Text Placeholder 17"/>
          <p:cNvSpPr>
            <a:spLocks noGrp="1"/>
          </p:cNvSpPr>
          <p:nvPr>
            <p:ph type="body" sz="quarter" idx="14" hasCustomPrompt="1"/>
          </p:nvPr>
        </p:nvSpPr>
        <p:spPr>
          <a:xfrm>
            <a:off x="366714" y="1112837"/>
            <a:ext cx="2464457" cy="4803967"/>
          </a:xfrm>
        </p:spPr>
        <p:txBody>
          <a:bodyPr tIns="0" bIns="0">
            <a:normAutofit/>
          </a:bodyPr>
          <a:lstStyle>
            <a:lvl1pPr marL="0" indent="0">
              <a:lnSpc>
                <a:spcPts val="2000"/>
              </a:lnSpc>
              <a:spcAft>
                <a:spcPts val="200"/>
              </a:spcAft>
              <a:buNone/>
              <a:defRPr sz="1000" baseline="0">
                <a:solidFill>
                  <a:schemeClr val="bg1"/>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11" name="Picture Placeholder 2"/>
          <p:cNvSpPr>
            <a:spLocks noGrp="1"/>
          </p:cNvSpPr>
          <p:nvPr>
            <p:ph type="pic" sz="quarter" idx="10" hasCustomPrompt="1"/>
          </p:nvPr>
        </p:nvSpPr>
        <p:spPr>
          <a:xfrm>
            <a:off x="3200400" y="-7513"/>
            <a:ext cx="5943600" cy="6342950"/>
          </a:xfrm>
        </p:spPr>
        <p:txBody>
          <a:bodyPr>
            <a:normAutofit/>
          </a:bodyPr>
          <a:lstStyle>
            <a:lvl1pPr marL="0" indent="0">
              <a:buNone/>
              <a:defRPr sz="2000"/>
            </a:lvl1pPr>
          </a:lstStyle>
          <a:p>
            <a:r>
              <a:rPr lang="en-US" dirty="0" smtClean="0"/>
              <a:t>Picture Goes Here</a:t>
            </a:r>
            <a:endParaRPr lang="en-US" dirty="0"/>
          </a:p>
        </p:txBody>
      </p:sp>
      <p:sp>
        <p:nvSpPr>
          <p:cNvPr id="14"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15"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92363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93F2028-5B4A-4124-A0C9-67BF72348AB2}" type="datetime1">
              <a:rPr lang="en-US"/>
              <a:pPr>
                <a:defRPr/>
              </a:pPr>
              <a:t>10/19/2017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9264CDA-5456-475B-8EA4-0AFC5BFE35B7}" type="slidenum">
              <a:rPr lang="en-US"/>
              <a:pPr>
                <a:defRPr/>
              </a:pPr>
              <a:t>‹#›</a:t>
            </a:fld>
            <a:endParaRPr lang="en-US"/>
          </a:p>
        </p:txBody>
      </p:sp>
    </p:spTree>
    <p:extLst>
      <p:ext uri="{BB962C8B-B14F-4D97-AF65-F5344CB8AC3E}">
        <p14:creationId xmlns:p14="http://schemas.microsoft.com/office/powerpoint/2010/main" val="30344230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4 Image with Text - Left">
    <p:spTree>
      <p:nvGrpSpPr>
        <p:cNvPr id="1" name=""/>
        <p:cNvGrpSpPr/>
        <p:nvPr/>
      </p:nvGrpSpPr>
      <p:grpSpPr>
        <a:xfrm>
          <a:off x="0" y="0"/>
          <a:ext cx="0" cy="0"/>
          <a:chOff x="0" y="0"/>
          <a:chExt cx="0" cy="0"/>
        </a:xfrm>
      </p:grpSpPr>
      <p:sp>
        <p:nvSpPr>
          <p:cNvPr id="9" name="Title 6"/>
          <p:cNvSpPr>
            <a:spLocks noGrp="1"/>
          </p:cNvSpPr>
          <p:nvPr>
            <p:ph type="title" hasCustomPrompt="1"/>
          </p:nvPr>
        </p:nvSpPr>
        <p:spPr>
          <a:xfrm>
            <a:off x="6310314" y="359943"/>
            <a:ext cx="2464457" cy="685949"/>
          </a:xfrm>
          <a:prstGeom prst="rect">
            <a:avLst/>
          </a:prstGeom>
        </p:spPr>
        <p:txBody>
          <a:bodyPr anchor="b" anchorCtr="0">
            <a:normAutofit/>
          </a:bodyPr>
          <a:lstStyle>
            <a:lvl1pPr algn="l">
              <a:defRPr sz="2000" cap="all" spc="100" baseline="0">
                <a:solidFill>
                  <a:schemeClr val="tx2"/>
                </a:solidFill>
                <a:latin typeface="Trade Gothic LT Std"/>
                <a:cs typeface="Trade Gothic LT Std"/>
              </a:defRPr>
            </a:lvl1pPr>
          </a:lstStyle>
          <a:p>
            <a:r>
              <a:rPr lang="en-US" dirty="0" smtClean="0"/>
              <a:t>Slide Title </a:t>
            </a:r>
            <a:br>
              <a:rPr lang="en-US" dirty="0" smtClean="0"/>
            </a:br>
            <a:r>
              <a:rPr lang="en-US" dirty="0" smtClean="0"/>
              <a:t>Goes Here</a:t>
            </a:r>
            <a:endParaRPr lang="en-US" dirty="0"/>
          </a:p>
        </p:txBody>
      </p:sp>
      <p:sp>
        <p:nvSpPr>
          <p:cNvPr id="10" name="Text Placeholder 17"/>
          <p:cNvSpPr>
            <a:spLocks noGrp="1"/>
          </p:cNvSpPr>
          <p:nvPr>
            <p:ph type="body" sz="quarter" idx="14" hasCustomPrompt="1"/>
          </p:nvPr>
        </p:nvSpPr>
        <p:spPr>
          <a:xfrm>
            <a:off x="6310314" y="1112837"/>
            <a:ext cx="2464457" cy="5228949"/>
          </a:xfrm>
        </p:spPr>
        <p:txBody>
          <a:bodyPr tIns="0" bIns="0">
            <a:normAutofit/>
          </a:bodyPr>
          <a:lstStyle>
            <a:lvl1pPr marL="0" indent="0">
              <a:lnSpc>
                <a:spcPts val="2000"/>
              </a:lnSpc>
              <a:spcAft>
                <a:spcPts val="200"/>
              </a:spcAft>
              <a:buNone/>
              <a:defRPr sz="1000" baseline="0">
                <a:solidFill>
                  <a:schemeClr val="tx1"/>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11" name="Picture Placeholder 2"/>
          <p:cNvSpPr>
            <a:spLocks noGrp="1"/>
          </p:cNvSpPr>
          <p:nvPr>
            <p:ph type="pic" sz="quarter" idx="10" hasCustomPrompt="1"/>
          </p:nvPr>
        </p:nvSpPr>
        <p:spPr>
          <a:xfrm>
            <a:off x="0" y="-1163"/>
            <a:ext cx="5943599" cy="6342949"/>
          </a:xfrm>
        </p:spPr>
        <p:txBody>
          <a:bodyPr>
            <a:normAutofit/>
          </a:bodyPr>
          <a:lstStyle>
            <a:lvl1pPr marL="0" indent="0">
              <a:buNone/>
              <a:defRPr sz="2000"/>
            </a:lvl1pPr>
          </a:lstStyle>
          <a:p>
            <a:r>
              <a:rPr lang="en-US" dirty="0" smtClean="0"/>
              <a:t>Picture Goes Here</a:t>
            </a:r>
            <a:endParaRPr lang="en-US" dirty="0"/>
          </a:p>
        </p:txBody>
      </p:sp>
      <p:sp>
        <p:nvSpPr>
          <p:cNvPr id="7"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8"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38003590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mage with Text - Right">
    <p:spTree>
      <p:nvGrpSpPr>
        <p:cNvPr id="1" name=""/>
        <p:cNvGrpSpPr/>
        <p:nvPr/>
      </p:nvGrpSpPr>
      <p:grpSpPr>
        <a:xfrm>
          <a:off x="0" y="0"/>
          <a:ext cx="0" cy="0"/>
          <a:chOff x="0" y="0"/>
          <a:chExt cx="0" cy="0"/>
        </a:xfrm>
      </p:grpSpPr>
      <p:sp>
        <p:nvSpPr>
          <p:cNvPr id="16" name="Picture Placeholder 2"/>
          <p:cNvSpPr>
            <a:spLocks noGrp="1"/>
          </p:cNvSpPr>
          <p:nvPr>
            <p:ph type="pic" sz="quarter" idx="15" hasCustomPrompt="1"/>
          </p:nvPr>
        </p:nvSpPr>
        <p:spPr>
          <a:xfrm>
            <a:off x="4575176" y="327889"/>
            <a:ext cx="4203700" cy="6006235"/>
          </a:xfrm>
        </p:spPr>
        <p:txBody>
          <a:bodyPr>
            <a:normAutofit/>
          </a:bodyPr>
          <a:lstStyle>
            <a:lvl1pPr marL="0" indent="0">
              <a:buNone/>
              <a:defRPr sz="2000"/>
            </a:lvl1pPr>
          </a:lstStyle>
          <a:p>
            <a:r>
              <a:rPr lang="en-US" dirty="0" smtClean="0"/>
              <a:t>Picture Goes Here</a:t>
            </a:r>
            <a:endParaRPr lang="en-US" dirty="0"/>
          </a:p>
        </p:txBody>
      </p:sp>
      <p:sp>
        <p:nvSpPr>
          <p:cNvPr id="17" name="Text Placeholder 17"/>
          <p:cNvSpPr>
            <a:spLocks noGrp="1"/>
          </p:cNvSpPr>
          <p:nvPr>
            <p:ph type="body" sz="quarter" idx="16" hasCustomPrompt="1"/>
          </p:nvPr>
        </p:nvSpPr>
        <p:spPr>
          <a:xfrm>
            <a:off x="366713" y="1243877"/>
            <a:ext cx="3907912" cy="5090247"/>
          </a:xfrm>
        </p:spPr>
        <p:txBody>
          <a:bodyPr tIns="0" bIns="0">
            <a:normAutofit/>
          </a:bodyPr>
          <a:lstStyle>
            <a:lvl1pPr marL="0" indent="0">
              <a:lnSpc>
                <a:spcPts val="2000"/>
              </a:lnSpc>
              <a:spcAft>
                <a:spcPts val="200"/>
              </a:spcAft>
              <a:buNone/>
              <a:defRPr sz="1000" baseline="0">
                <a:solidFill>
                  <a:schemeClr val="tx1"/>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18" name="Title 6"/>
          <p:cNvSpPr>
            <a:spLocks noGrp="1"/>
          </p:cNvSpPr>
          <p:nvPr>
            <p:ph type="title" hasCustomPrompt="1"/>
          </p:nvPr>
        </p:nvSpPr>
        <p:spPr>
          <a:xfrm>
            <a:off x="366713" y="327890"/>
            <a:ext cx="3907912" cy="685949"/>
          </a:xfrm>
          <a:prstGeom prst="rect">
            <a:avLst/>
          </a:prstGeom>
        </p:spPr>
        <p:txBody>
          <a:bodyPr anchor="t" anchorCtr="0">
            <a:normAutofit/>
          </a:bodyPr>
          <a:lstStyle>
            <a:lvl1pPr algn="l">
              <a:defRPr sz="2000" cap="all" spc="100" baseline="0">
                <a:solidFill>
                  <a:schemeClr val="accent2"/>
                </a:solidFill>
                <a:latin typeface="Trade Gothic LT Std"/>
                <a:cs typeface="Trade Gothic LT Std"/>
              </a:defRPr>
            </a:lvl1pPr>
          </a:lstStyle>
          <a:p>
            <a:r>
              <a:rPr lang="en-US" dirty="0" smtClean="0"/>
              <a:t>Title Goes Here</a:t>
            </a:r>
            <a:endParaRPr lang="en-US" dirty="0"/>
          </a:p>
        </p:txBody>
      </p:sp>
      <p:sp>
        <p:nvSpPr>
          <p:cNvPr id="7"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9"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13473836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and Text - Left">
    <p:spTree>
      <p:nvGrpSpPr>
        <p:cNvPr id="1" name=""/>
        <p:cNvGrpSpPr/>
        <p:nvPr/>
      </p:nvGrpSpPr>
      <p:grpSpPr>
        <a:xfrm>
          <a:off x="0" y="0"/>
          <a:ext cx="0" cy="0"/>
          <a:chOff x="0" y="0"/>
          <a:chExt cx="0" cy="0"/>
        </a:xfrm>
      </p:grpSpPr>
      <p:sp>
        <p:nvSpPr>
          <p:cNvPr id="16" name="Picture Placeholder 2"/>
          <p:cNvSpPr>
            <a:spLocks noGrp="1"/>
          </p:cNvSpPr>
          <p:nvPr>
            <p:ph type="pic" sz="quarter" idx="15" hasCustomPrompt="1"/>
          </p:nvPr>
        </p:nvSpPr>
        <p:spPr>
          <a:xfrm>
            <a:off x="366713" y="327889"/>
            <a:ext cx="4203700" cy="6013897"/>
          </a:xfrm>
        </p:spPr>
        <p:txBody>
          <a:bodyPr>
            <a:normAutofit/>
          </a:bodyPr>
          <a:lstStyle>
            <a:lvl1pPr marL="0" indent="0">
              <a:buNone/>
              <a:defRPr sz="2000"/>
            </a:lvl1pPr>
          </a:lstStyle>
          <a:p>
            <a:r>
              <a:rPr lang="en-US" dirty="0" smtClean="0"/>
              <a:t>Picture Goes Here</a:t>
            </a:r>
            <a:endParaRPr lang="en-US" dirty="0"/>
          </a:p>
        </p:txBody>
      </p:sp>
      <p:sp>
        <p:nvSpPr>
          <p:cNvPr id="17" name="Text Placeholder 17"/>
          <p:cNvSpPr>
            <a:spLocks noGrp="1"/>
          </p:cNvSpPr>
          <p:nvPr>
            <p:ph type="body" sz="quarter" idx="16" hasCustomPrompt="1"/>
          </p:nvPr>
        </p:nvSpPr>
        <p:spPr>
          <a:xfrm>
            <a:off x="4870964" y="1243877"/>
            <a:ext cx="3907912" cy="5075637"/>
          </a:xfrm>
        </p:spPr>
        <p:txBody>
          <a:bodyPr tIns="0" bIns="0">
            <a:normAutofit/>
          </a:bodyPr>
          <a:lstStyle>
            <a:lvl1pPr marL="0" indent="0">
              <a:lnSpc>
                <a:spcPts val="2000"/>
              </a:lnSpc>
              <a:spcAft>
                <a:spcPts val="200"/>
              </a:spcAft>
              <a:buNone/>
              <a:defRPr sz="1000" baseline="0">
                <a:solidFill>
                  <a:schemeClr val="tx1"/>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18" name="Title 6"/>
          <p:cNvSpPr>
            <a:spLocks noGrp="1"/>
          </p:cNvSpPr>
          <p:nvPr>
            <p:ph type="title" hasCustomPrompt="1"/>
          </p:nvPr>
        </p:nvSpPr>
        <p:spPr>
          <a:xfrm>
            <a:off x="4870964" y="327890"/>
            <a:ext cx="3907912" cy="685949"/>
          </a:xfrm>
          <a:prstGeom prst="rect">
            <a:avLst/>
          </a:prstGeom>
        </p:spPr>
        <p:txBody>
          <a:bodyPr anchor="t" anchorCtr="0">
            <a:normAutofit/>
          </a:bodyPr>
          <a:lstStyle>
            <a:lvl1pPr algn="l">
              <a:defRPr sz="2000" cap="all" spc="100" baseline="0">
                <a:solidFill>
                  <a:schemeClr val="accent2"/>
                </a:solidFill>
                <a:latin typeface="Trade Gothic LT Std"/>
                <a:cs typeface="Trade Gothic LT Std"/>
              </a:defRPr>
            </a:lvl1pPr>
          </a:lstStyle>
          <a:p>
            <a:r>
              <a:rPr lang="en-US" dirty="0" smtClean="0"/>
              <a:t>Title Goes Here</a:t>
            </a:r>
            <a:endParaRPr lang="en-US" dirty="0"/>
          </a:p>
        </p:txBody>
      </p:sp>
      <p:sp>
        <p:nvSpPr>
          <p:cNvPr id="10"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11"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28498100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Left, Laptop PC Right Slide">
    <p:spTree>
      <p:nvGrpSpPr>
        <p:cNvPr id="1" name=""/>
        <p:cNvGrpSpPr/>
        <p:nvPr/>
      </p:nvGrpSpPr>
      <p:grpSpPr>
        <a:xfrm>
          <a:off x="0" y="0"/>
          <a:ext cx="0" cy="0"/>
          <a:chOff x="0" y="0"/>
          <a:chExt cx="0" cy="0"/>
        </a:xfrm>
      </p:grpSpPr>
      <p:sp>
        <p:nvSpPr>
          <p:cNvPr id="17" name="Text Placeholder 17"/>
          <p:cNvSpPr>
            <a:spLocks noGrp="1"/>
          </p:cNvSpPr>
          <p:nvPr>
            <p:ph type="body" sz="quarter" idx="16" hasCustomPrompt="1"/>
          </p:nvPr>
        </p:nvSpPr>
        <p:spPr>
          <a:xfrm>
            <a:off x="366713" y="1243878"/>
            <a:ext cx="3019767" cy="4955158"/>
          </a:xfrm>
        </p:spPr>
        <p:txBody>
          <a:bodyPr tIns="0" bIns="0">
            <a:normAutofit/>
          </a:bodyPr>
          <a:lstStyle>
            <a:lvl1pPr marL="0" indent="0">
              <a:lnSpc>
                <a:spcPts val="2000"/>
              </a:lnSpc>
              <a:spcAft>
                <a:spcPts val="200"/>
              </a:spcAft>
              <a:buNone/>
              <a:defRPr sz="1000" baseline="0">
                <a:solidFill>
                  <a:schemeClr val="tx1"/>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18" name="Title 6"/>
          <p:cNvSpPr>
            <a:spLocks noGrp="1"/>
          </p:cNvSpPr>
          <p:nvPr>
            <p:ph type="title" hasCustomPrompt="1"/>
          </p:nvPr>
        </p:nvSpPr>
        <p:spPr>
          <a:xfrm>
            <a:off x="366713" y="327890"/>
            <a:ext cx="3019767" cy="685949"/>
          </a:xfrm>
          <a:prstGeom prst="rect">
            <a:avLst/>
          </a:prstGeom>
        </p:spPr>
        <p:txBody>
          <a:bodyPr anchor="t" anchorCtr="0">
            <a:normAutofit/>
          </a:bodyPr>
          <a:lstStyle>
            <a:lvl1pPr algn="l">
              <a:defRPr sz="2000" cap="all" spc="100" baseline="0">
                <a:solidFill>
                  <a:schemeClr val="accent2"/>
                </a:solidFill>
                <a:latin typeface="Trade Gothic LT Std"/>
                <a:cs typeface="Trade Gothic LT Std"/>
              </a:defRPr>
            </a:lvl1pPr>
          </a:lstStyle>
          <a:p>
            <a:r>
              <a:rPr lang="en-US" dirty="0" smtClean="0"/>
              <a:t>Title Goes Here</a:t>
            </a:r>
            <a:endParaRPr lang="en-US" dirty="0"/>
          </a:p>
        </p:txBody>
      </p:sp>
      <p:pic>
        <p:nvPicPr>
          <p:cNvPr id="7" name="Picture 6" descr="MacBook-Pro-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02947" y="1264038"/>
            <a:ext cx="6635410" cy="3981246"/>
          </a:xfrm>
          <a:prstGeom prst="rect">
            <a:avLst/>
          </a:prstGeom>
        </p:spPr>
      </p:pic>
      <p:sp>
        <p:nvSpPr>
          <p:cNvPr id="9" name="Picture Placeholder 8"/>
          <p:cNvSpPr>
            <a:spLocks noGrp="1"/>
          </p:cNvSpPr>
          <p:nvPr>
            <p:ph type="pic" sz="quarter" idx="15"/>
          </p:nvPr>
        </p:nvSpPr>
        <p:spPr>
          <a:xfrm>
            <a:off x="4275045" y="1950187"/>
            <a:ext cx="3900835" cy="2473778"/>
          </a:xfrm>
        </p:spPr>
        <p:txBody>
          <a:bodyPr>
            <a:normAutofit/>
          </a:bodyPr>
          <a:lstStyle>
            <a:lvl1pPr marL="0" indent="0">
              <a:buFontTx/>
              <a:buNone/>
              <a:defRPr sz="1000"/>
            </a:lvl1pPr>
          </a:lstStyle>
          <a:p>
            <a:endParaRPr lang="en-US" dirty="0"/>
          </a:p>
        </p:txBody>
      </p:sp>
      <p:sp>
        <p:nvSpPr>
          <p:cNvPr id="10"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11"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4601223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obile Phone Left, Text Right Slide">
    <p:spTree>
      <p:nvGrpSpPr>
        <p:cNvPr id="1" name=""/>
        <p:cNvGrpSpPr/>
        <p:nvPr/>
      </p:nvGrpSpPr>
      <p:grpSpPr>
        <a:xfrm>
          <a:off x="0" y="0"/>
          <a:ext cx="0" cy="0"/>
          <a:chOff x="0" y="0"/>
          <a:chExt cx="0" cy="0"/>
        </a:xfrm>
      </p:grpSpPr>
      <p:sp>
        <p:nvSpPr>
          <p:cNvPr id="17" name="Text Placeholder 17"/>
          <p:cNvSpPr>
            <a:spLocks noGrp="1"/>
          </p:cNvSpPr>
          <p:nvPr>
            <p:ph type="body" sz="quarter" idx="16" hasCustomPrompt="1"/>
          </p:nvPr>
        </p:nvSpPr>
        <p:spPr>
          <a:xfrm>
            <a:off x="3990245" y="1243878"/>
            <a:ext cx="4882410" cy="4955158"/>
          </a:xfrm>
        </p:spPr>
        <p:txBody>
          <a:bodyPr tIns="0" bIns="0">
            <a:normAutofit/>
          </a:bodyPr>
          <a:lstStyle>
            <a:lvl1pPr marL="0" indent="0">
              <a:lnSpc>
                <a:spcPts val="2000"/>
              </a:lnSpc>
              <a:spcAft>
                <a:spcPts val="200"/>
              </a:spcAft>
              <a:buNone/>
              <a:defRPr sz="1000" baseline="0">
                <a:solidFill>
                  <a:schemeClr val="tx1"/>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18" name="Title 6"/>
          <p:cNvSpPr>
            <a:spLocks noGrp="1"/>
          </p:cNvSpPr>
          <p:nvPr>
            <p:ph type="title" hasCustomPrompt="1"/>
          </p:nvPr>
        </p:nvSpPr>
        <p:spPr>
          <a:xfrm>
            <a:off x="3990245" y="327890"/>
            <a:ext cx="4882410" cy="685949"/>
          </a:xfrm>
          <a:prstGeom prst="rect">
            <a:avLst/>
          </a:prstGeom>
        </p:spPr>
        <p:txBody>
          <a:bodyPr anchor="t" anchorCtr="0">
            <a:normAutofit/>
          </a:bodyPr>
          <a:lstStyle>
            <a:lvl1pPr algn="l">
              <a:defRPr sz="2000" cap="all" spc="100" baseline="0">
                <a:solidFill>
                  <a:schemeClr val="accent2"/>
                </a:solidFill>
                <a:latin typeface="Trade Gothic LT Std"/>
                <a:cs typeface="Trade Gothic LT Std"/>
              </a:defRPr>
            </a:lvl1pPr>
          </a:lstStyle>
          <a:p>
            <a:r>
              <a:rPr lang="en-US" dirty="0" smtClean="0"/>
              <a:t>Title Goes Here</a:t>
            </a:r>
            <a:endParaRPr lang="en-US" dirty="0"/>
          </a:p>
        </p:txBody>
      </p:sp>
      <p:pic>
        <p:nvPicPr>
          <p:cNvPr id="10" name="Picture 9" descr="iPhone-5S-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621" y="810159"/>
            <a:ext cx="2563691" cy="5016487"/>
          </a:xfrm>
          <a:prstGeom prst="rect">
            <a:avLst/>
          </a:prstGeom>
        </p:spPr>
      </p:pic>
      <p:sp>
        <p:nvSpPr>
          <p:cNvPr id="11" name="Picture Placeholder 8"/>
          <p:cNvSpPr>
            <a:spLocks noGrp="1"/>
          </p:cNvSpPr>
          <p:nvPr>
            <p:ph type="pic" sz="quarter" idx="15"/>
          </p:nvPr>
        </p:nvSpPr>
        <p:spPr>
          <a:xfrm>
            <a:off x="1125497" y="1774216"/>
            <a:ext cx="1698089" cy="3021132"/>
          </a:xfrm>
        </p:spPr>
        <p:txBody>
          <a:bodyPr>
            <a:normAutofit/>
          </a:bodyPr>
          <a:lstStyle>
            <a:lvl1pPr marL="0" indent="0">
              <a:buFontTx/>
              <a:buNone/>
              <a:defRPr sz="1000"/>
            </a:lvl1pPr>
          </a:lstStyle>
          <a:p>
            <a:endParaRPr lang="en-US" dirty="0"/>
          </a:p>
        </p:txBody>
      </p:sp>
      <p:sp>
        <p:nvSpPr>
          <p:cNvPr id="9"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12"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27085921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Left, TV Screen Right Slide">
    <p:spTree>
      <p:nvGrpSpPr>
        <p:cNvPr id="1" name=""/>
        <p:cNvGrpSpPr/>
        <p:nvPr/>
      </p:nvGrpSpPr>
      <p:grpSpPr>
        <a:xfrm>
          <a:off x="0" y="0"/>
          <a:ext cx="0" cy="0"/>
          <a:chOff x="0" y="0"/>
          <a:chExt cx="0" cy="0"/>
        </a:xfrm>
      </p:grpSpPr>
      <p:sp>
        <p:nvSpPr>
          <p:cNvPr id="17" name="Text Placeholder 17"/>
          <p:cNvSpPr>
            <a:spLocks noGrp="1"/>
          </p:cNvSpPr>
          <p:nvPr>
            <p:ph type="body" sz="quarter" idx="16" hasCustomPrompt="1"/>
          </p:nvPr>
        </p:nvSpPr>
        <p:spPr>
          <a:xfrm>
            <a:off x="366713" y="1243878"/>
            <a:ext cx="3157537" cy="4955158"/>
          </a:xfrm>
        </p:spPr>
        <p:txBody>
          <a:bodyPr tIns="0" bIns="0">
            <a:normAutofit/>
          </a:bodyPr>
          <a:lstStyle>
            <a:lvl1pPr marL="0" indent="0">
              <a:lnSpc>
                <a:spcPts val="2000"/>
              </a:lnSpc>
              <a:spcAft>
                <a:spcPts val="200"/>
              </a:spcAft>
              <a:buNone/>
              <a:defRPr sz="1000" baseline="0">
                <a:solidFill>
                  <a:schemeClr val="tx1"/>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18" name="Title 6"/>
          <p:cNvSpPr>
            <a:spLocks noGrp="1"/>
          </p:cNvSpPr>
          <p:nvPr>
            <p:ph type="title" hasCustomPrompt="1"/>
          </p:nvPr>
        </p:nvSpPr>
        <p:spPr>
          <a:xfrm>
            <a:off x="366713" y="327890"/>
            <a:ext cx="3157537" cy="685949"/>
          </a:xfrm>
          <a:prstGeom prst="rect">
            <a:avLst/>
          </a:prstGeom>
        </p:spPr>
        <p:txBody>
          <a:bodyPr anchor="t" anchorCtr="0">
            <a:normAutofit/>
          </a:bodyPr>
          <a:lstStyle>
            <a:lvl1pPr algn="l">
              <a:defRPr sz="2000" cap="all" spc="100" baseline="0">
                <a:solidFill>
                  <a:schemeClr val="accent2"/>
                </a:solidFill>
                <a:latin typeface="Trade Gothic LT Std"/>
                <a:cs typeface="Trade Gothic LT Std"/>
              </a:defRPr>
            </a:lvl1pPr>
          </a:lstStyle>
          <a:p>
            <a:r>
              <a:rPr lang="en-US" dirty="0" smtClean="0"/>
              <a:t>Title Goes Here</a:t>
            </a:r>
            <a:endParaRPr lang="en-US" dirty="0"/>
          </a:p>
        </p:txBody>
      </p:sp>
      <p:pic>
        <p:nvPicPr>
          <p:cNvPr id="10" name="Picture 9" descr="shutterstock_17699454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85474" y="1475608"/>
            <a:ext cx="5758526" cy="4081675"/>
          </a:xfrm>
          <a:prstGeom prst="rect">
            <a:avLst/>
          </a:prstGeom>
        </p:spPr>
      </p:pic>
      <p:sp>
        <p:nvSpPr>
          <p:cNvPr id="11" name="Picture Placeholder 8"/>
          <p:cNvSpPr>
            <a:spLocks noGrp="1"/>
          </p:cNvSpPr>
          <p:nvPr>
            <p:ph type="pic" sz="quarter" idx="15"/>
          </p:nvPr>
        </p:nvSpPr>
        <p:spPr>
          <a:xfrm>
            <a:off x="3809408" y="1798392"/>
            <a:ext cx="4985616" cy="2784733"/>
          </a:xfrm>
        </p:spPr>
        <p:txBody>
          <a:bodyPr>
            <a:normAutofit/>
          </a:bodyPr>
          <a:lstStyle>
            <a:lvl1pPr marL="0" indent="0">
              <a:buFontTx/>
              <a:buNone/>
              <a:defRPr sz="1000"/>
            </a:lvl1pPr>
          </a:lstStyle>
          <a:p>
            <a:endParaRPr lang="en-US" dirty="0"/>
          </a:p>
        </p:txBody>
      </p:sp>
      <p:sp>
        <p:nvSpPr>
          <p:cNvPr id="13"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15"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13862130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py Left, TV Phone PC Right Slide">
    <p:spTree>
      <p:nvGrpSpPr>
        <p:cNvPr id="1" name=""/>
        <p:cNvGrpSpPr/>
        <p:nvPr/>
      </p:nvGrpSpPr>
      <p:grpSpPr>
        <a:xfrm>
          <a:off x="0" y="0"/>
          <a:ext cx="0" cy="0"/>
          <a:chOff x="0" y="0"/>
          <a:chExt cx="0" cy="0"/>
        </a:xfrm>
      </p:grpSpPr>
      <p:sp>
        <p:nvSpPr>
          <p:cNvPr id="17" name="Text Placeholder 17"/>
          <p:cNvSpPr>
            <a:spLocks noGrp="1"/>
          </p:cNvSpPr>
          <p:nvPr>
            <p:ph type="body" sz="quarter" idx="16" hasCustomPrompt="1"/>
          </p:nvPr>
        </p:nvSpPr>
        <p:spPr>
          <a:xfrm>
            <a:off x="366713" y="1243878"/>
            <a:ext cx="3141662" cy="4955158"/>
          </a:xfrm>
        </p:spPr>
        <p:txBody>
          <a:bodyPr tIns="0" bIns="0">
            <a:normAutofit/>
          </a:bodyPr>
          <a:lstStyle>
            <a:lvl1pPr marL="0" indent="0">
              <a:lnSpc>
                <a:spcPts val="2000"/>
              </a:lnSpc>
              <a:spcAft>
                <a:spcPts val="200"/>
              </a:spcAft>
              <a:buNone/>
              <a:defRPr sz="1000" baseline="0">
                <a:solidFill>
                  <a:schemeClr val="tx1"/>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18" name="Title 6"/>
          <p:cNvSpPr>
            <a:spLocks noGrp="1"/>
          </p:cNvSpPr>
          <p:nvPr>
            <p:ph type="title" hasCustomPrompt="1"/>
          </p:nvPr>
        </p:nvSpPr>
        <p:spPr>
          <a:xfrm>
            <a:off x="366713" y="327890"/>
            <a:ext cx="3141662" cy="685949"/>
          </a:xfrm>
          <a:prstGeom prst="rect">
            <a:avLst/>
          </a:prstGeom>
        </p:spPr>
        <p:txBody>
          <a:bodyPr anchor="t" anchorCtr="0">
            <a:normAutofit/>
          </a:bodyPr>
          <a:lstStyle>
            <a:lvl1pPr algn="l">
              <a:defRPr sz="2000" cap="all" spc="100" baseline="0">
                <a:solidFill>
                  <a:schemeClr val="accent2"/>
                </a:solidFill>
                <a:latin typeface="Trade Gothic LT Std"/>
                <a:cs typeface="Trade Gothic LT Std"/>
              </a:defRPr>
            </a:lvl1pPr>
          </a:lstStyle>
          <a:p>
            <a:r>
              <a:rPr lang="en-US" dirty="0" smtClean="0"/>
              <a:t>Title Goes Here</a:t>
            </a:r>
            <a:endParaRPr lang="en-US" dirty="0"/>
          </a:p>
        </p:txBody>
      </p:sp>
      <p:pic>
        <p:nvPicPr>
          <p:cNvPr id="9" name="Picture 8" descr="shutterstock_17699454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98137" y="842014"/>
            <a:ext cx="4949335" cy="3508115"/>
          </a:xfrm>
          <a:prstGeom prst="rect">
            <a:avLst/>
          </a:prstGeom>
        </p:spPr>
      </p:pic>
      <p:sp>
        <p:nvSpPr>
          <p:cNvPr id="12" name="Picture Placeholder 8"/>
          <p:cNvSpPr>
            <a:spLocks noGrp="1"/>
          </p:cNvSpPr>
          <p:nvPr>
            <p:ph type="pic" sz="quarter" idx="15"/>
          </p:nvPr>
        </p:nvSpPr>
        <p:spPr>
          <a:xfrm>
            <a:off x="4460625" y="1122142"/>
            <a:ext cx="4285034" cy="2393420"/>
          </a:xfrm>
        </p:spPr>
        <p:txBody>
          <a:bodyPr>
            <a:normAutofit/>
          </a:bodyPr>
          <a:lstStyle>
            <a:lvl1pPr marL="0" indent="0">
              <a:buFontTx/>
              <a:buNone/>
              <a:defRPr sz="1000"/>
            </a:lvl1pPr>
          </a:lstStyle>
          <a:p>
            <a:endParaRPr lang="en-US" dirty="0"/>
          </a:p>
        </p:txBody>
      </p:sp>
      <p:pic>
        <p:nvPicPr>
          <p:cNvPr id="13" name="Picture 12" descr="MacBook-Pro-mockup.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60564" y="3147620"/>
            <a:ext cx="4348246" cy="2608948"/>
          </a:xfrm>
          <a:prstGeom prst="rect">
            <a:avLst/>
          </a:prstGeom>
        </p:spPr>
      </p:pic>
      <p:sp>
        <p:nvSpPr>
          <p:cNvPr id="15" name="Picture Placeholder 8"/>
          <p:cNvSpPr>
            <a:spLocks noGrp="1"/>
          </p:cNvSpPr>
          <p:nvPr>
            <p:ph type="pic" sz="quarter" idx="17"/>
          </p:nvPr>
        </p:nvSpPr>
        <p:spPr>
          <a:xfrm>
            <a:off x="3961371" y="3595128"/>
            <a:ext cx="2556254" cy="1621090"/>
          </a:xfrm>
        </p:spPr>
        <p:txBody>
          <a:bodyPr>
            <a:normAutofit/>
          </a:bodyPr>
          <a:lstStyle>
            <a:lvl1pPr marL="0" indent="0">
              <a:buFontTx/>
              <a:buNone/>
              <a:defRPr sz="1000"/>
            </a:lvl1pPr>
          </a:lstStyle>
          <a:p>
            <a:endParaRPr lang="en-US" dirty="0"/>
          </a:p>
        </p:txBody>
      </p:sp>
      <p:pic>
        <p:nvPicPr>
          <p:cNvPr id="16" name="Picture 15" descr="iPhone-5S-Mock-up.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flipH="1">
            <a:off x="7696291" y="3486825"/>
            <a:ext cx="912085" cy="1784716"/>
          </a:xfrm>
          <a:prstGeom prst="rect">
            <a:avLst/>
          </a:prstGeom>
        </p:spPr>
      </p:pic>
      <p:sp>
        <p:nvSpPr>
          <p:cNvPr id="19" name="Picture Placeholder 8"/>
          <p:cNvSpPr>
            <a:spLocks noGrp="1"/>
          </p:cNvSpPr>
          <p:nvPr>
            <p:ph type="pic" sz="quarter" idx="18"/>
          </p:nvPr>
        </p:nvSpPr>
        <p:spPr>
          <a:xfrm>
            <a:off x="7856288" y="3825947"/>
            <a:ext cx="598846" cy="1078992"/>
          </a:xfrm>
        </p:spPr>
        <p:txBody>
          <a:bodyPr>
            <a:normAutofit/>
          </a:bodyPr>
          <a:lstStyle>
            <a:lvl1pPr marL="0" indent="0">
              <a:lnSpc>
                <a:spcPct val="80000"/>
              </a:lnSpc>
              <a:buFontTx/>
              <a:buNone/>
              <a:defRPr sz="700"/>
            </a:lvl1pPr>
          </a:lstStyle>
          <a:p>
            <a:endParaRPr lang="en-US" dirty="0"/>
          </a:p>
        </p:txBody>
      </p:sp>
      <p:sp>
        <p:nvSpPr>
          <p:cNvPr id="20"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21"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39489108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itle 6"/>
          <p:cNvSpPr>
            <a:spLocks noGrp="1"/>
          </p:cNvSpPr>
          <p:nvPr>
            <p:ph type="title" hasCustomPrompt="1"/>
          </p:nvPr>
        </p:nvSpPr>
        <p:spPr>
          <a:xfrm>
            <a:off x="366713" y="1478794"/>
            <a:ext cx="8414717" cy="2961135"/>
          </a:xfrm>
          <a:prstGeom prst="rect">
            <a:avLst/>
          </a:prstGeom>
        </p:spPr>
        <p:txBody>
          <a:bodyPr anchor="ctr" anchorCtr="0">
            <a:normAutofit/>
          </a:bodyPr>
          <a:lstStyle>
            <a:lvl1pPr algn="ctr">
              <a:defRPr sz="2800" cap="all" spc="100" baseline="0">
                <a:solidFill>
                  <a:schemeClr val="tx2"/>
                </a:solidFill>
                <a:latin typeface="Trade Gothic LT Std"/>
                <a:cs typeface="Trade Gothic LT Std"/>
              </a:defRPr>
            </a:lvl1pPr>
          </a:lstStyle>
          <a:p>
            <a:r>
              <a:rPr lang="en-US" dirty="0" smtClean="0"/>
              <a:t>“Quote Goes Here”</a:t>
            </a:r>
            <a:endParaRPr lang="en-US" dirty="0"/>
          </a:p>
        </p:txBody>
      </p:sp>
      <p:sp>
        <p:nvSpPr>
          <p:cNvPr id="7" name="Text Placeholder 17"/>
          <p:cNvSpPr>
            <a:spLocks noGrp="1"/>
          </p:cNvSpPr>
          <p:nvPr>
            <p:ph type="body" sz="quarter" idx="14" hasCustomPrompt="1"/>
          </p:nvPr>
        </p:nvSpPr>
        <p:spPr>
          <a:xfrm>
            <a:off x="6316973" y="4566700"/>
            <a:ext cx="2464457" cy="330766"/>
          </a:xfrm>
        </p:spPr>
        <p:txBody>
          <a:bodyPr tIns="0" bIns="0">
            <a:normAutofit/>
          </a:bodyPr>
          <a:lstStyle>
            <a:lvl1pPr marL="0" indent="0">
              <a:lnSpc>
                <a:spcPts val="2000"/>
              </a:lnSpc>
              <a:spcAft>
                <a:spcPts val="200"/>
              </a:spcAft>
              <a:buFontTx/>
              <a:buNone/>
              <a:defRPr sz="1200" b="1" i="0" baseline="0">
                <a:solidFill>
                  <a:schemeClr val="tx1"/>
                </a:solidFill>
                <a:latin typeface="Trade Gothic LT Std Cn"/>
                <a:cs typeface="Trade Gothic LT Std Cn"/>
              </a:defRPr>
            </a:lvl1pPr>
          </a:lstStyle>
          <a:p>
            <a:pPr lvl="0"/>
            <a:r>
              <a:rPr lang="en-US" dirty="0" smtClean="0"/>
              <a:t>Name</a:t>
            </a:r>
          </a:p>
        </p:txBody>
      </p:sp>
      <p:sp>
        <p:nvSpPr>
          <p:cNvPr id="8" name="Text Placeholder 17"/>
          <p:cNvSpPr>
            <a:spLocks noGrp="1"/>
          </p:cNvSpPr>
          <p:nvPr>
            <p:ph type="body" sz="quarter" idx="15" hasCustomPrompt="1"/>
          </p:nvPr>
        </p:nvSpPr>
        <p:spPr>
          <a:xfrm>
            <a:off x="6316973" y="4742321"/>
            <a:ext cx="2464457" cy="330766"/>
          </a:xfrm>
        </p:spPr>
        <p:txBody>
          <a:bodyPr tIns="0" bIns="0">
            <a:normAutofit/>
          </a:bodyPr>
          <a:lstStyle>
            <a:lvl1pPr marL="0" indent="0">
              <a:lnSpc>
                <a:spcPts val="2000"/>
              </a:lnSpc>
              <a:spcBef>
                <a:spcPts val="0"/>
              </a:spcBef>
              <a:spcAft>
                <a:spcPts val="200"/>
              </a:spcAft>
              <a:buFontTx/>
              <a:buNone/>
              <a:defRPr sz="1000" b="0" i="0" baseline="0">
                <a:solidFill>
                  <a:schemeClr val="tx1"/>
                </a:solidFill>
                <a:latin typeface="Trade Gothic LT Std Condensed No. 18"/>
              </a:defRPr>
            </a:lvl1pPr>
          </a:lstStyle>
          <a:p>
            <a:pPr lvl="0"/>
            <a:r>
              <a:rPr lang="en-US" dirty="0" smtClean="0"/>
              <a:t>Title</a:t>
            </a:r>
          </a:p>
        </p:txBody>
      </p:sp>
      <p:sp>
        <p:nvSpPr>
          <p:cNvPr id="11"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12"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39494325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on Blue">
    <p:bg>
      <p:bgPr>
        <a:solidFill>
          <a:schemeClr val="tx2"/>
        </a:solidFill>
        <a:effectLst/>
      </p:bgPr>
    </p:bg>
    <p:spTree>
      <p:nvGrpSpPr>
        <p:cNvPr id="1" name=""/>
        <p:cNvGrpSpPr/>
        <p:nvPr/>
      </p:nvGrpSpPr>
      <p:grpSpPr>
        <a:xfrm>
          <a:off x="0" y="0"/>
          <a:ext cx="0" cy="0"/>
          <a:chOff x="0" y="0"/>
          <a:chExt cx="0" cy="0"/>
        </a:xfrm>
      </p:grpSpPr>
      <p:sp>
        <p:nvSpPr>
          <p:cNvPr id="6" name="Title 6"/>
          <p:cNvSpPr>
            <a:spLocks noGrp="1"/>
          </p:cNvSpPr>
          <p:nvPr>
            <p:ph type="title" hasCustomPrompt="1"/>
          </p:nvPr>
        </p:nvSpPr>
        <p:spPr>
          <a:xfrm>
            <a:off x="366713" y="1478794"/>
            <a:ext cx="8414717" cy="2961135"/>
          </a:xfrm>
          <a:prstGeom prst="rect">
            <a:avLst/>
          </a:prstGeom>
        </p:spPr>
        <p:txBody>
          <a:bodyPr anchor="ctr" anchorCtr="0">
            <a:normAutofit/>
          </a:bodyPr>
          <a:lstStyle>
            <a:lvl1pPr algn="ctr">
              <a:defRPr sz="2800" cap="all" spc="100" baseline="0">
                <a:solidFill>
                  <a:schemeClr val="bg2"/>
                </a:solidFill>
                <a:latin typeface="Trade Gothic LT Std"/>
                <a:cs typeface="Trade Gothic LT Std"/>
              </a:defRPr>
            </a:lvl1pPr>
          </a:lstStyle>
          <a:p>
            <a:r>
              <a:rPr lang="en-US" dirty="0" smtClean="0"/>
              <a:t>“Quote Goes Here”</a:t>
            </a:r>
            <a:endParaRPr lang="en-US" dirty="0"/>
          </a:p>
        </p:txBody>
      </p:sp>
      <p:sp>
        <p:nvSpPr>
          <p:cNvPr id="7" name="Text Placeholder 17"/>
          <p:cNvSpPr>
            <a:spLocks noGrp="1"/>
          </p:cNvSpPr>
          <p:nvPr>
            <p:ph type="body" sz="quarter" idx="14" hasCustomPrompt="1"/>
          </p:nvPr>
        </p:nvSpPr>
        <p:spPr>
          <a:xfrm>
            <a:off x="6316973" y="4566700"/>
            <a:ext cx="2464457" cy="330766"/>
          </a:xfrm>
        </p:spPr>
        <p:txBody>
          <a:bodyPr tIns="0" bIns="0">
            <a:normAutofit/>
          </a:bodyPr>
          <a:lstStyle>
            <a:lvl1pPr marL="0" indent="0">
              <a:lnSpc>
                <a:spcPts val="2000"/>
              </a:lnSpc>
              <a:spcAft>
                <a:spcPts val="200"/>
              </a:spcAft>
              <a:buFontTx/>
              <a:buNone/>
              <a:defRPr sz="1200" b="1" i="0" baseline="0">
                <a:solidFill>
                  <a:schemeClr val="bg1"/>
                </a:solidFill>
                <a:latin typeface="Trade Gothic LT Std Cn"/>
                <a:cs typeface="Trade Gothic LT Std Cn"/>
              </a:defRPr>
            </a:lvl1pPr>
          </a:lstStyle>
          <a:p>
            <a:pPr lvl="0"/>
            <a:r>
              <a:rPr lang="en-US" dirty="0" smtClean="0"/>
              <a:t>Name</a:t>
            </a:r>
          </a:p>
        </p:txBody>
      </p:sp>
      <p:sp>
        <p:nvSpPr>
          <p:cNvPr id="8" name="Text Placeholder 17"/>
          <p:cNvSpPr>
            <a:spLocks noGrp="1"/>
          </p:cNvSpPr>
          <p:nvPr>
            <p:ph type="body" sz="quarter" idx="15" hasCustomPrompt="1"/>
          </p:nvPr>
        </p:nvSpPr>
        <p:spPr>
          <a:xfrm>
            <a:off x="6316973" y="4742321"/>
            <a:ext cx="2464457" cy="330766"/>
          </a:xfrm>
        </p:spPr>
        <p:txBody>
          <a:bodyPr tIns="0" bIns="0">
            <a:normAutofit/>
          </a:bodyPr>
          <a:lstStyle>
            <a:lvl1pPr marL="0" indent="0">
              <a:lnSpc>
                <a:spcPts val="2000"/>
              </a:lnSpc>
              <a:spcAft>
                <a:spcPts val="200"/>
              </a:spcAft>
              <a:buFontTx/>
              <a:buNone/>
              <a:defRPr sz="1000" b="0" i="0" baseline="0">
                <a:solidFill>
                  <a:schemeClr val="bg1"/>
                </a:solidFill>
                <a:latin typeface="Trade Gothic LT Std Condensed No. 18"/>
              </a:defRPr>
            </a:lvl1pPr>
          </a:lstStyle>
          <a:p>
            <a:pPr lvl="0"/>
            <a:r>
              <a:rPr lang="en-US" dirty="0" smtClean="0"/>
              <a:t>Title</a:t>
            </a:r>
          </a:p>
        </p:txBody>
      </p:sp>
      <p:sp>
        <p:nvSpPr>
          <p:cNvPr id="11"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FFFFFF"/>
                </a:solidFill>
                <a:latin typeface="Trade Gothic LT Std Light"/>
              </a:defRPr>
            </a:lvl1pPr>
          </a:lstStyle>
          <a:p>
            <a:r>
              <a:rPr lang="en-US" dirty="0" smtClean="0"/>
              <a:t>INTERCONTINENTAL EXCHANGE</a:t>
            </a:r>
            <a:endParaRPr lang="en-US" dirty="0"/>
          </a:p>
        </p:txBody>
      </p:sp>
      <p:sp>
        <p:nvSpPr>
          <p:cNvPr id="12"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rgbClr val="FFFFFF"/>
                </a:solidFill>
                <a:latin typeface="Trade Gothic LT Std Condensed No. 18"/>
              </a:defRPr>
            </a:lvl1pPr>
          </a:lstStyle>
          <a:p>
            <a:fld id="{8A8D5AF1-9719-794C-BC72-0F25BF36F247}" type="slidenum">
              <a:rPr lang="en-US" smtClean="0"/>
              <a:pPr/>
              <a:t>‹#›</a:t>
            </a:fld>
            <a:endParaRPr lang="en-US" dirty="0"/>
          </a:p>
        </p:txBody>
      </p:sp>
    </p:spTree>
    <p:extLst>
      <p:ext uri="{BB962C8B-B14F-4D97-AF65-F5344CB8AC3E}">
        <p14:creationId xmlns:p14="http://schemas.microsoft.com/office/powerpoint/2010/main" val="39870519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with Quote">
    <p:spTree>
      <p:nvGrpSpPr>
        <p:cNvPr id="1" name=""/>
        <p:cNvGrpSpPr/>
        <p:nvPr/>
      </p:nvGrpSpPr>
      <p:grpSpPr>
        <a:xfrm>
          <a:off x="0" y="0"/>
          <a:ext cx="0" cy="0"/>
          <a:chOff x="0" y="0"/>
          <a:chExt cx="0" cy="0"/>
        </a:xfrm>
      </p:grpSpPr>
      <p:sp>
        <p:nvSpPr>
          <p:cNvPr id="11" name="Picture Placeholder 2"/>
          <p:cNvSpPr>
            <a:spLocks noGrp="1"/>
          </p:cNvSpPr>
          <p:nvPr>
            <p:ph type="pic" sz="quarter" idx="10" hasCustomPrompt="1"/>
          </p:nvPr>
        </p:nvSpPr>
        <p:spPr>
          <a:xfrm>
            <a:off x="0" y="-1163"/>
            <a:ext cx="5943599" cy="6342949"/>
          </a:xfrm>
        </p:spPr>
        <p:txBody>
          <a:bodyPr>
            <a:normAutofit/>
          </a:bodyPr>
          <a:lstStyle>
            <a:lvl1pPr marL="0" indent="0">
              <a:buNone/>
              <a:defRPr sz="2000"/>
            </a:lvl1pPr>
          </a:lstStyle>
          <a:p>
            <a:r>
              <a:rPr lang="en-US" dirty="0" smtClean="0"/>
              <a:t>Picture Goes Here</a:t>
            </a:r>
            <a:endParaRPr lang="en-US" dirty="0"/>
          </a:p>
        </p:txBody>
      </p:sp>
      <p:sp>
        <p:nvSpPr>
          <p:cNvPr id="16" name="Text Placeholder 17"/>
          <p:cNvSpPr>
            <a:spLocks noGrp="1"/>
          </p:cNvSpPr>
          <p:nvPr>
            <p:ph type="body" sz="quarter" idx="15" hasCustomPrompt="1"/>
          </p:nvPr>
        </p:nvSpPr>
        <p:spPr>
          <a:xfrm>
            <a:off x="6316973" y="4466790"/>
            <a:ext cx="2464457" cy="330766"/>
          </a:xfrm>
        </p:spPr>
        <p:txBody>
          <a:bodyPr tIns="0" bIns="0">
            <a:normAutofit/>
          </a:bodyPr>
          <a:lstStyle>
            <a:lvl1pPr marL="0" indent="0">
              <a:lnSpc>
                <a:spcPts val="2000"/>
              </a:lnSpc>
              <a:spcAft>
                <a:spcPts val="200"/>
              </a:spcAft>
              <a:buFontTx/>
              <a:buNone/>
              <a:defRPr sz="1200" b="1" i="0" baseline="0">
                <a:solidFill>
                  <a:schemeClr val="tx1"/>
                </a:solidFill>
                <a:latin typeface="Trade Gothic LT Std Cn"/>
                <a:cs typeface="Trade Gothic LT Std Cn"/>
              </a:defRPr>
            </a:lvl1pPr>
          </a:lstStyle>
          <a:p>
            <a:pPr lvl="0"/>
            <a:r>
              <a:rPr lang="en-US" dirty="0" smtClean="0"/>
              <a:t>Name</a:t>
            </a:r>
          </a:p>
        </p:txBody>
      </p:sp>
      <p:sp>
        <p:nvSpPr>
          <p:cNvPr id="17" name="Text Placeholder 17"/>
          <p:cNvSpPr>
            <a:spLocks noGrp="1"/>
          </p:cNvSpPr>
          <p:nvPr>
            <p:ph type="body" sz="quarter" idx="16" hasCustomPrompt="1"/>
          </p:nvPr>
        </p:nvSpPr>
        <p:spPr>
          <a:xfrm>
            <a:off x="6316973" y="4642411"/>
            <a:ext cx="2464457" cy="330766"/>
          </a:xfrm>
        </p:spPr>
        <p:txBody>
          <a:bodyPr tIns="0" bIns="0">
            <a:normAutofit/>
          </a:bodyPr>
          <a:lstStyle>
            <a:lvl1pPr marL="0" indent="0">
              <a:lnSpc>
                <a:spcPts val="2000"/>
              </a:lnSpc>
              <a:spcAft>
                <a:spcPts val="200"/>
              </a:spcAft>
              <a:buFontTx/>
              <a:buNone/>
              <a:defRPr sz="1000" b="0" i="0" baseline="0">
                <a:solidFill>
                  <a:schemeClr val="tx1"/>
                </a:solidFill>
                <a:latin typeface="Trade Gothic LT Std Condensed No. 18"/>
              </a:defRPr>
            </a:lvl1pPr>
          </a:lstStyle>
          <a:p>
            <a:pPr lvl="0"/>
            <a:r>
              <a:rPr lang="en-US" dirty="0" smtClean="0"/>
              <a:t>Title</a:t>
            </a:r>
          </a:p>
        </p:txBody>
      </p:sp>
      <p:sp>
        <p:nvSpPr>
          <p:cNvPr id="10" name="Title 6"/>
          <p:cNvSpPr>
            <a:spLocks noGrp="1"/>
          </p:cNvSpPr>
          <p:nvPr>
            <p:ph type="title" hasCustomPrompt="1"/>
          </p:nvPr>
        </p:nvSpPr>
        <p:spPr>
          <a:xfrm>
            <a:off x="6316973" y="470796"/>
            <a:ext cx="2464457" cy="3837750"/>
          </a:xfrm>
          <a:prstGeom prst="rect">
            <a:avLst/>
          </a:prstGeom>
        </p:spPr>
        <p:txBody>
          <a:bodyPr anchor="ctr" anchorCtr="0">
            <a:normAutofit/>
          </a:bodyPr>
          <a:lstStyle>
            <a:lvl1pPr algn="l">
              <a:defRPr sz="2000" cap="all" spc="100" baseline="0">
                <a:solidFill>
                  <a:schemeClr val="tx2"/>
                </a:solidFill>
                <a:latin typeface="Trade Gothic LT Std"/>
                <a:cs typeface="Trade Gothic LT Std"/>
              </a:defRPr>
            </a:lvl1pPr>
          </a:lstStyle>
          <a:p>
            <a:r>
              <a:rPr lang="en-US" dirty="0" smtClean="0"/>
              <a:t>“Quote Goes Here”</a:t>
            </a:r>
            <a:endParaRPr lang="en-US" dirty="0"/>
          </a:p>
        </p:txBody>
      </p:sp>
      <p:sp>
        <p:nvSpPr>
          <p:cNvPr id="14"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18"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117437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333375"/>
            <a:ext cx="23050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E634F53C-C8C5-42FD-A049-AF4E7D3D93A5}" type="datetime1">
              <a:rPr lang="en-US"/>
              <a:pPr>
                <a:defRPr/>
              </a:pPr>
              <a:t>10/19/2017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4FF421A-915A-4F4B-86CB-5BF6957F5557}" type="slidenum">
              <a:rPr lang="en-US"/>
              <a:pPr>
                <a:defRPr/>
              </a:pPr>
              <a:t>‹#›</a:t>
            </a:fld>
            <a:endParaRPr lang="en-US"/>
          </a:p>
        </p:txBody>
      </p:sp>
    </p:spTree>
    <p:extLst>
      <p:ext uri="{BB962C8B-B14F-4D97-AF65-F5344CB8AC3E}">
        <p14:creationId xmlns:p14="http://schemas.microsoft.com/office/powerpoint/2010/main" val="34474495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lobal Map Slide">
    <p:spTree>
      <p:nvGrpSpPr>
        <p:cNvPr id="1" name=""/>
        <p:cNvGrpSpPr/>
        <p:nvPr/>
      </p:nvGrpSpPr>
      <p:grpSpPr>
        <a:xfrm>
          <a:off x="0" y="0"/>
          <a:ext cx="0" cy="0"/>
          <a:chOff x="0" y="0"/>
          <a:chExt cx="0" cy="0"/>
        </a:xfrm>
      </p:grpSpPr>
      <p:pic>
        <p:nvPicPr>
          <p:cNvPr id="2" name="Picture 1" descr="globalmap_PPT-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p:cNvSpPr>
            <a:spLocks noGrp="1"/>
          </p:cNvSpPr>
          <p:nvPr>
            <p:ph type="title" hasCustomPrompt="1"/>
          </p:nvPr>
        </p:nvSpPr>
        <p:spPr>
          <a:xfrm>
            <a:off x="366713" y="327129"/>
            <a:ext cx="8505941" cy="437931"/>
          </a:xfrm>
          <a:prstGeom prst="rect">
            <a:avLst/>
          </a:prstGeom>
        </p:spPr>
        <p:txBody>
          <a:bodyPr anchor="t" anchorCtr="0">
            <a:normAutofit/>
          </a:bodyPr>
          <a:lstStyle>
            <a:lvl1pPr algn="l">
              <a:defRPr sz="2000" cap="all" spc="100" baseline="0">
                <a:solidFill>
                  <a:schemeClr val="accent2"/>
                </a:solidFill>
                <a:latin typeface="Trade Gothic LT Std"/>
                <a:cs typeface="Trade Gothic LT Std"/>
              </a:defRPr>
            </a:lvl1pPr>
          </a:lstStyle>
          <a:p>
            <a:r>
              <a:rPr lang="en-US" dirty="0" smtClean="0"/>
              <a:t>Title Goes Here</a:t>
            </a:r>
            <a:endParaRPr lang="en-US" dirty="0"/>
          </a:p>
        </p:txBody>
      </p:sp>
      <p:sp>
        <p:nvSpPr>
          <p:cNvPr id="9" name="Text Placeholder 7"/>
          <p:cNvSpPr>
            <a:spLocks noGrp="1"/>
          </p:cNvSpPr>
          <p:nvPr>
            <p:ph type="body" sz="quarter" idx="13" hasCustomPrompt="1"/>
          </p:nvPr>
        </p:nvSpPr>
        <p:spPr>
          <a:xfrm>
            <a:off x="368426" y="932329"/>
            <a:ext cx="1896695" cy="247650"/>
          </a:xfrm>
        </p:spPr>
        <p:txBody>
          <a:bodyPr>
            <a:noAutofit/>
          </a:bodyPr>
          <a:lstStyle>
            <a:lvl1pPr marL="0" indent="0">
              <a:buNone/>
              <a:defRPr sz="1200" b="1" i="0" cap="all">
                <a:solidFill>
                  <a:schemeClr val="accent4"/>
                </a:solidFill>
                <a:latin typeface="Trade Gothic LT Std Cn"/>
                <a:cs typeface="Trade Gothic LT Std Cn"/>
              </a:defRPr>
            </a:lvl1pPr>
          </a:lstStyle>
          <a:p>
            <a:pPr lvl="0"/>
            <a:r>
              <a:rPr lang="en-US" dirty="0" smtClean="0"/>
              <a:t>Title</a:t>
            </a:r>
            <a:endParaRPr lang="en-US" dirty="0"/>
          </a:p>
        </p:txBody>
      </p:sp>
      <p:sp>
        <p:nvSpPr>
          <p:cNvPr id="10" name="Text Placeholder 7"/>
          <p:cNvSpPr>
            <a:spLocks noGrp="1"/>
          </p:cNvSpPr>
          <p:nvPr>
            <p:ph type="body" sz="quarter" idx="16" hasCustomPrompt="1"/>
          </p:nvPr>
        </p:nvSpPr>
        <p:spPr>
          <a:xfrm>
            <a:off x="2541904" y="932329"/>
            <a:ext cx="1896695" cy="247650"/>
          </a:xfrm>
        </p:spPr>
        <p:txBody>
          <a:bodyPr>
            <a:noAutofit/>
          </a:bodyPr>
          <a:lstStyle>
            <a:lvl1pPr marL="0" indent="0">
              <a:buNone/>
              <a:defRPr sz="1200" b="1" i="0" cap="all">
                <a:solidFill>
                  <a:schemeClr val="accent4"/>
                </a:solidFill>
                <a:latin typeface="Trade Gothic LT Std Cn"/>
                <a:cs typeface="Trade Gothic LT Std Cn"/>
              </a:defRPr>
            </a:lvl1pPr>
          </a:lstStyle>
          <a:p>
            <a:pPr lvl="0"/>
            <a:r>
              <a:rPr lang="en-US" dirty="0" smtClean="0"/>
              <a:t>Title</a:t>
            </a:r>
            <a:endParaRPr lang="en-US" dirty="0"/>
          </a:p>
        </p:txBody>
      </p:sp>
      <p:sp>
        <p:nvSpPr>
          <p:cNvPr id="11" name="Text Placeholder 7"/>
          <p:cNvSpPr>
            <a:spLocks noGrp="1"/>
          </p:cNvSpPr>
          <p:nvPr>
            <p:ph type="body" sz="quarter" idx="17" hasCustomPrompt="1"/>
          </p:nvPr>
        </p:nvSpPr>
        <p:spPr>
          <a:xfrm>
            <a:off x="4703444" y="932329"/>
            <a:ext cx="1896695" cy="247650"/>
          </a:xfrm>
        </p:spPr>
        <p:txBody>
          <a:bodyPr>
            <a:noAutofit/>
          </a:bodyPr>
          <a:lstStyle>
            <a:lvl1pPr marL="0" indent="0">
              <a:buNone/>
              <a:defRPr sz="1200" b="1" i="0" cap="all">
                <a:solidFill>
                  <a:schemeClr val="accent4"/>
                </a:solidFill>
                <a:latin typeface="Trade Gothic LT Std Cn"/>
                <a:cs typeface="Trade Gothic LT Std Cn"/>
              </a:defRPr>
            </a:lvl1pPr>
          </a:lstStyle>
          <a:p>
            <a:pPr lvl="0"/>
            <a:r>
              <a:rPr lang="en-US" dirty="0" smtClean="0"/>
              <a:t>TITLE</a:t>
            </a:r>
            <a:endParaRPr lang="en-US" dirty="0"/>
          </a:p>
        </p:txBody>
      </p:sp>
      <p:sp>
        <p:nvSpPr>
          <p:cNvPr id="12" name="Text Placeholder 7"/>
          <p:cNvSpPr>
            <a:spLocks noGrp="1"/>
          </p:cNvSpPr>
          <p:nvPr>
            <p:ph type="body" sz="quarter" idx="18" hasCustomPrompt="1"/>
          </p:nvPr>
        </p:nvSpPr>
        <p:spPr>
          <a:xfrm>
            <a:off x="6881544" y="932329"/>
            <a:ext cx="1896695" cy="247650"/>
          </a:xfrm>
        </p:spPr>
        <p:txBody>
          <a:bodyPr>
            <a:noAutofit/>
          </a:bodyPr>
          <a:lstStyle>
            <a:lvl1pPr marL="0" indent="0">
              <a:buNone/>
              <a:defRPr sz="1200" b="1" i="0" cap="all">
                <a:solidFill>
                  <a:schemeClr val="accent4"/>
                </a:solidFill>
                <a:latin typeface="Trade Gothic LT Std Cn"/>
                <a:cs typeface="Trade Gothic LT Std Cn"/>
              </a:defRPr>
            </a:lvl1pPr>
          </a:lstStyle>
          <a:p>
            <a:pPr lvl="0"/>
            <a:r>
              <a:rPr lang="en-US" dirty="0" smtClean="0"/>
              <a:t>TITLE</a:t>
            </a:r>
            <a:endParaRPr lang="en-US" dirty="0"/>
          </a:p>
        </p:txBody>
      </p:sp>
      <p:sp>
        <p:nvSpPr>
          <p:cNvPr id="14" name="Text Placeholder 21"/>
          <p:cNvSpPr>
            <a:spLocks noGrp="1"/>
          </p:cNvSpPr>
          <p:nvPr>
            <p:ph type="body" sz="quarter" idx="19" hasCustomPrompt="1"/>
          </p:nvPr>
        </p:nvSpPr>
        <p:spPr>
          <a:xfrm>
            <a:off x="368426" y="1149502"/>
            <a:ext cx="1896695" cy="929774"/>
          </a:xfrm>
        </p:spPr>
        <p:txBody>
          <a:bodyPr anchor="t">
            <a:noAutofit/>
          </a:bodyPr>
          <a:lstStyle>
            <a:lvl1pPr marL="0" indent="0">
              <a:buNone/>
              <a:defRPr sz="1000" b="0" i="0">
                <a:latin typeface="Trade Gothic LT Std Light"/>
                <a:cs typeface="Trade Gothic LT Std Light"/>
              </a:defRPr>
            </a:lvl1pPr>
            <a:lvl2pPr>
              <a:defRPr sz="1000"/>
            </a:lvl2pPr>
            <a:lvl3pPr marL="914400" indent="0">
              <a:buNone/>
              <a:defRPr sz="1000"/>
            </a:lvl3pPr>
            <a:lvl4pPr marL="1371600" indent="0">
              <a:buNone/>
              <a:defRPr sz="1000"/>
            </a:lvl4pPr>
            <a:lvl5pPr marL="1828800" indent="0">
              <a:buNone/>
              <a:defRPr sz="1000"/>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Aenean</a:t>
            </a:r>
            <a:r>
              <a:rPr lang="en-US" dirty="0" smtClean="0"/>
              <a:t> </a:t>
            </a:r>
            <a:r>
              <a:rPr lang="en-US" dirty="0" err="1" smtClean="0"/>
              <a:t>sed</a:t>
            </a:r>
            <a:r>
              <a:rPr lang="en-US" dirty="0" smtClean="0"/>
              <a:t> </a:t>
            </a:r>
            <a:r>
              <a:rPr lang="en-US" dirty="0" err="1" smtClean="0"/>
              <a:t>auctor</a:t>
            </a:r>
            <a:r>
              <a:rPr lang="en-US" dirty="0" smtClean="0"/>
              <a:t> ante.</a:t>
            </a:r>
          </a:p>
        </p:txBody>
      </p:sp>
      <p:sp>
        <p:nvSpPr>
          <p:cNvPr id="15" name="Text Placeholder 21"/>
          <p:cNvSpPr>
            <a:spLocks noGrp="1"/>
          </p:cNvSpPr>
          <p:nvPr>
            <p:ph type="body" sz="quarter" idx="20" hasCustomPrompt="1"/>
          </p:nvPr>
        </p:nvSpPr>
        <p:spPr>
          <a:xfrm>
            <a:off x="2541904" y="1149502"/>
            <a:ext cx="1896695" cy="929774"/>
          </a:xfrm>
          <a:noFill/>
        </p:spPr>
        <p:txBody>
          <a:bodyPr anchor="t">
            <a:noAutofit/>
          </a:bodyPr>
          <a:lstStyle>
            <a:lvl1pPr marL="0" indent="0">
              <a:buNone/>
              <a:defRPr sz="1000" b="0" i="0">
                <a:latin typeface="Trade Gothic LT Std Light"/>
                <a:cs typeface="Trade Gothic LT Std Light"/>
              </a:defRPr>
            </a:lvl1pPr>
            <a:lvl2pPr>
              <a:defRPr sz="1000"/>
            </a:lvl2pPr>
            <a:lvl3pPr marL="914400" indent="0">
              <a:buNone/>
              <a:defRPr sz="1000"/>
            </a:lvl3pPr>
            <a:lvl4pPr marL="1371600" indent="0">
              <a:buNone/>
              <a:defRPr sz="1000"/>
            </a:lvl4pPr>
            <a:lvl5pPr marL="1828800" indent="0">
              <a:buNone/>
              <a:defRPr sz="1000"/>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Aenean</a:t>
            </a:r>
            <a:r>
              <a:rPr lang="en-US" dirty="0" smtClean="0"/>
              <a:t> </a:t>
            </a:r>
            <a:r>
              <a:rPr lang="en-US" dirty="0" err="1" smtClean="0"/>
              <a:t>sed</a:t>
            </a:r>
            <a:r>
              <a:rPr lang="en-US" dirty="0" smtClean="0"/>
              <a:t> </a:t>
            </a:r>
            <a:r>
              <a:rPr lang="en-US" dirty="0" err="1" smtClean="0"/>
              <a:t>auctor</a:t>
            </a:r>
            <a:r>
              <a:rPr lang="en-US" dirty="0" smtClean="0"/>
              <a:t> ante.</a:t>
            </a:r>
          </a:p>
        </p:txBody>
      </p:sp>
      <p:sp>
        <p:nvSpPr>
          <p:cNvPr id="16" name="Text Placeholder 21"/>
          <p:cNvSpPr>
            <a:spLocks noGrp="1"/>
          </p:cNvSpPr>
          <p:nvPr>
            <p:ph type="body" sz="quarter" idx="21" hasCustomPrompt="1"/>
          </p:nvPr>
        </p:nvSpPr>
        <p:spPr>
          <a:xfrm>
            <a:off x="4703444" y="1149502"/>
            <a:ext cx="1896695" cy="929774"/>
          </a:xfrm>
          <a:noFill/>
        </p:spPr>
        <p:txBody>
          <a:bodyPr anchor="t">
            <a:noAutofit/>
          </a:bodyPr>
          <a:lstStyle>
            <a:lvl1pPr marL="0" indent="0">
              <a:buNone/>
              <a:defRPr sz="1000" b="0" i="0">
                <a:latin typeface="Trade Gothic LT Std Light"/>
                <a:cs typeface="Trade Gothic LT Std Light"/>
              </a:defRPr>
            </a:lvl1pPr>
            <a:lvl2pPr>
              <a:defRPr sz="1000"/>
            </a:lvl2pPr>
            <a:lvl3pPr marL="914400" indent="0">
              <a:buNone/>
              <a:defRPr sz="1000"/>
            </a:lvl3pPr>
            <a:lvl4pPr marL="1371600" indent="0">
              <a:buNone/>
              <a:defRPr sz="1000"/>
            </a:lvl4pPr>
            <a:lvl5pPr marL="1828800" indent="0">
              <a:buNone/>
              <a:defRPr sz="1000"/>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Aenean</a:t>
            </a:r>
            <a:r>
              <a:rPr lang="en-US" dirty="0" smtClean="0"/>
              <a:t> </a:t>
            </a:r>
            <a:r>
              <a:rPr lang="en-US" dirty="0" err="1" smtClean="0"/>
              <a:t>sed</a:t>
            </a:r>
            <a:r>
              <a:rPr lang="en-US" dirty="0" smtClean="0"/>
              <a:t> </a:t>
            </a:r>
            <a:r>
              <a:rPr lang="en-US" dirty="0" err="1" smtClean="0"/>
              <a:t>auctor</a:t>
            </a:r>
            <a:r>
              <a:rPr lang="en-US" dirty="0" smtClean="0"/>
              <a:t> ante.</a:t>
            </a:r>
          </a:p>
        </p:txBody>
      </p:sp>
      <p:sp>
        <p:nvSpPr>
          <p:cNvPr id="17" name="Text Placeholder 21"/>
          <p:cNvSpPr>
            <a:spLocks noGrp="1"/>
          </p:cNvSpPr>
          <p:nvPr>
            <p:ph type="body" sz="quarter" idx="22" hasCustomPrompt="1"/>
          </p:nvPr>
        </p:nvSpPr>
        <p:spPr>
          <a:xfrm>
            <a:off x="6881544" y="1149502"/>
            <a:ext cx="1896695" cy="929774"/>
          </a:xfrm>
          <a:noFill/>
        </p:spPr>
        <p:txBody>
          <a:bodyPr anchor="t">
            <a:noAutofit/>
          </a:bodyPr>
          <a:lstStyle>
            <a:lvl1pPr marL="0" indent="0">
              <a:buNone/>
              <a:defRPr sz="1000" b="0" i="0">
                <a:latin typeface="Trade Gothic LT Std Light"/>
                <a:cs typeface="Trade Gothic LT Std Light"/>
              </a:defRPr>
            </a:lvl1pPr>
            <a:lvl2pPr>
              <a:defRPr sz="1000"/>
            </a:lvl2pPr>
            <a:lvl3pPr marL="914400" indent="0">
              <a:buNone/>
              <a:defRPr sz="1000"/>
            </a:lvl3pPr>
            <a:lvl4pPr marL="1371600" indent="0">
              <a:buNone/>
              <a:defRPr sz="1000"/>
            </a:lvl4pPr>
            <a:lvl5pPr marL="1828800" indent="0">
              <a:buNone/>
              <a:defRPr sz="1000"/>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Aenean</a:t>
            </a:r>
            <a:r>
              <a:rPr lang="en-US" dirty="0" smtClean="0"/>
              <a:t> </a:t>
            </a:r>
            <a:r>
              <a:rPr lang="en-US" dirty="0" err="1" smtClean="0"/>
              <a:t>sed</a:t>
            </a:r>
            <a:r>
              <a:rPr lang="en-US" dirty="0" smtClean="0"/>
              <a:t> </a:t>
            </a:r>
            <a:r>
              <a:rPr lang="en-US" dirty="0" err="1" smtClean="0"/>
              <a:t>auctor</a:t>
            </a:r>
            <a:r>
              <a:rPr lang="en-US" dirty="0" smtClean="0"/>
              <a:t> ante.</a:t>
            </a:r>
          </a:p>
        </p:txBody>
      </p:sp>
      <p:sp>
        <p:nvSpPr>
          <p:cNvPr id="19"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20"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17337755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US Map Slide">
    <p:spTree>
      <p:nvGrpSpPr>
        <p:cNvPr id="1" name=""/>
        <p:cNvGrpSpPr/>
        <p:nvPr/>
      </p:nvGrpSpPr>
      <p:grpSpPr>
        <a:xfrm>
          <a:off x="0" y="0"/>
          <a:ext cx="0" cy="0"/>
          <a:chOff x="0" y="0"/>
          <a:chExt cx="0" cy="0"/>
        </a:xfrm>
      </p:grpSpPr>
      <p:pic>
        <p:nvPicPr>
          <p:cNvPr id="2" name="Picture 1" descr="NAmap_PPT-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p:cNvSpPr>
            <a:spLocks noGrp="1"/>
          </p:cNvSpPr>
          <p:nvPr>
            <p:ph type="title" hasCustomPrompt="1"/>
          </p:nvPr>
        </p:nvSpPr>
        <p:spPr>
          <a:xfrm>
            <a:off x="366713" y="327129"/>
            <a:ext cx="8505941" cy="437931"/>
          </a:xfrm>
          <a:prstGeom prst="rect">
            <a:avLst/>
          </a:prstGeom>
        </p:spPr>
        <p:txBody>
          <a:bodyPr anchor="t" anchorCtr="0">
            <a:normAutofit/>
          </a:bodyPr>
          <a:lstStyle>
            <a:lvl1pPr algn="l">
              <a:defRPr sz="2000" cap="all" spc="100" baseline="0">
                <a:solidFill>
                  <a:schemeClr val="accent2"/>
                </a:solidFill>
                <a:latin typeface="Trade Gothic LT Std"/>
                <a:cs typeface="Trade Gothic LT Std"/>
              </a:defRPr>
            </a:lvl1pPr>
          </a:lstStyle>
          <a:p>
            <a:r>
              <a:rPr lang="en-US" dirty="0" smtClean="0"/>
              <a:t>Title Goes Here</a:t>
            </a:r>
            <a:endParaRPr lang="en-US" dirty="0"/>
          </a:p>
        </p:txBody>
      </p:sp>
      <p:sp>
        <p:nvSpPr>
          <p:cNvPr id="20" name="Text Placeholder 17"/>
          <p:cNvSpPr>
            <a:spLocks noGrp="1"/>
          </p:cNvSpPr>
          <p:nvPr>
            <p:ph type="body" sz="quarter" idx="14" hasCustomPrompt="1"/>
          </p:nvPr>
        </p:nvSpPr>
        <p:spPr>
          <a:xfrm>
            <a:off x="366713" y="974347"/>
            <a:ext cx="3951287" cy="3581739"/>
          </a:xfrm>
        </p:spPr>
        <p:txBody>
          <a:bodyPr tIns="0" bIns="0">
            <a:normAutofit/>
          </a:bodyPr>
          <a:lstStyle>
            <a:lvl1pPr marL="0" indent="0">
              <a:lnSpc>
                <a:spcPts val="2000"/>
              </a:lnSpc>
              <a:spcAft>
                <a:spcPts val="200"/>
              </a:spcAft>
              <a:buNone/>
              <a:defRPr sz="1200" baseline="0">
                <a:solidFill>
                  <a:schemeClr val="tx1"/>
                </a:solidFill>
                <a:latin typeface="Trade Gothic LT Std Light"/>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in dolor </a:t>
            </a:r>
            <a:r>
              <a:rPr lang="en-US" dirty="0" err="1" smtClean="0"/>
              <a:t>sodales</a:t>
            </a:r>
            <a:r>
              <a:rPr lang="en-US" dirty="0" smtClean="0"/>
              <a:t>, </a:t>
            </a:r>
            <a:r>
              <a:rPr lang="en-US" dirty="0" err="1" smtClean="0"/>
              <a:t>tristque</a:t>
            </a:r>
            <a:r>
              <a:rPr lang="en-US" dirty="0" smtClean="0"/>
              <a:t> quam </a:t>
            </a:r>
            <a:r>
              <a:rPr lang="en-US" dirty="0" err="1" smtClean="0"/>
              <a:t>eu</a:t>
            </a:r>
            <a:r>
              <a:rPr lang="en-US" dirty="0" smtClean="0"/>
              <a:t>, </a:t>
            </a:r>
            <a:r>
              <a:rPr lang="en-US" dirty="0" err="1" smtClean="0"/>
              <a:t>placerat</a:t>
            </a:r>
            <a:r>
              <a:rPr lang="en-US" dirty="0" smtClean="0"/>
              <a:t> </a:t>
            </a:r>
            <a:r>
              <a:rPr lang="en-US" dirty="0" err="1" smtClean="0"/>
              <a:t>metus</a:t>
            </a:r>
            <a:r>
              <a:rPr lang="en-US" dirty="0" smtClean="0"/>
              <a:t>. </a:t>
            </a:r>
            <a:r>
              <a:rPr lang="en-US" dirty="0" err="1" smtClean="0"/>
              <a:t>Nulia</a:t>
            </a:r>
            <a:r>
              <a:rPr lang="en-US" dirty="0" smtClean="0"/>
              <a:t> </a:t>
            </a:r>
            <a:r>
              <a:rPr lang="en-US" dirty="0" err="1" smtClean="0"/>
              <a:t>hendrerit</a:t>
            </a:r>
            <a:r>
              <a:rPr lang="en-US" dirty="0" smtClean="0"/>
              <a:t> </a:t>
            </a:r>
            <a:r>
              <a:rPr lang="en-US" dirty="0" err="1" smtClean="0"/>
              <a:t>solicitudin</a:t>
            </a:r>
            <a:r>
              <a:rPr lang="en-US" dirty="0" smtClean="0"/>
              <a:t> </a:t>
            </a:r>
            <a:r>
              <a:rPr lang="en-US" dirty="0" err="1" smtClean="0"/>
              <a:t>ultrices</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a:t>
            </a:r>
            <a:endParaRPr lang="en-US" dirty="0"/>
          </a:p>
        </p:txBody>
      </p:sp>
      <p:sp>
        <p:nvSpPr>
          <p:cNvPr id="8"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9"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24927577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ultiple Logos Slide">
    <p:spTree>
      <p:nvGrpSpPr>
        <p:cNvPr id="1" name=""/>
        <p:cNvGrpSpPr/>
        <p:nvPr/>
      </p:nvGrpSpPr>
      <p:grpSpPr>
        <a:xfrm>
          <a:off x="0" y="0"/>
          <a:ext cx="0" cy="0"/>
          <a:chOff x="0" y="0"/>
          <a:chExt cx="0" cy="0"/>
        </a:xfrm>
      </p:grpSpPr>
      <p:sp>
        <p:nvSpPr>
          <p:cNvPr id="8" name="Title 6"/>
          <p:cNvSpPr>
            <a:spLocks noGrp="1"/>
          </p:cNvSpPr>
          <p:nvPr>
            <p:ph type="title" hasCustomPrompt="1"/>
          </p:nvPr>
        </p:nvSpPr>
        <p:spPr>
          <a:xfrm>
            <a:off x="366713" y="327129"/>
            <a:ext cx="8505941" cy="437931"/>
          </a:xfrm>
          <a:prstGeom prst="rect">
            <a:avLst/>
          </a:prstGeom>
        </p:spPr>
        <p:txBody>
          <a:bodyPr anchor="t" anchorCtr="0">
            <a:normAutofit/>
          </a:bodyPr>
          <a:lstStyle>
            <a:lvl1pPr algn="l">
              <a:defRPr sz="2000" cap="all" spc="100" baseline="0">
                <a:solidFill>
                  <a:schemeClr val="accent2"/>
                </a:solidFill>
                <a:latin typeface="Trade Gothic LT Std"/>
                <a:cs typeface="Trade Gothic LT Std"/>
              </a:defRPr>
            </a:lvl1pPr>
          </a:lstStyle>
          <a:p>
            <a:r>
              <a:rPr lang="en-US" dirty="0" smtClean="0"/>
              <a:t>Title Goes Here</a:t>
            </a:r>
            <a:endParaRPr lang="en-US" dirty="0"/>
          </a:p>
        </p:txBody>
      </p:sp>
      <p:sp>
        <p:nvSpPr>
          <p:cNvPr id="9" name="Picture Placeholder 2"/>
          <p:cNvSpPr>
            <a:spLocks noGrp="1"/>
          </p:cNvSpPr>
          <p:nvPr>
            <p:ph type="pic" sz="quarter" idx="10" hasCustomPrompt="1"/>
          </p:nvPr>
        </p:nvSpPr>
        <p:spPr>
          <a:xfrm>
            <a:off x="366714" y="1988161"/>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10" name="Picture Placeholder 2"/>
          <p:cNvSpPr>
            <a:spLocks noGrp="1"/>
          </p:cNvSpPr>
          <p:nvPr>
            <p:ph type="pic" sz="quarter" idx="13" hasCustomPrompt="1"/>
          </p:nvPr>
        </p:nvSpPr>
        <p:spPr>
          <a:xfrm>
            <a:off x="2682029" y="1988161"/>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11" name="Picture Placeholder 2"/>
          <p:cNvSpPr>
            <a:spLocks noGrp="1"/>
          </p:cNvSpPr>
          <p:nvPr>
            <p:ph type="pic" sz="quarter" idx="14" hasCustomPrompt="1"/>
          </p:nvPr>
        </p:nvSpPr>
        <p:spPr>
          <a:xfrm>
            <a:off x="4997345" y="1988161"/>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12" name="Picture Placeholder 2"/>
          <p:cNvSpPr>
            <a:spLocks noGrp="1"/>
          </p:cNvSpPr>
          <p:nvPr>
            <p:ph type="pic" sz="quarter" idx="15" hasCustomPrompt="1"/>
          </p:nvPr>
        </p:nvSpPr>
        <p:spPr>
          <a:xfrm>
            <a:off x="7312660" y="1988161"/>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13" name="Picture Placeholder 2"/>
          <p:cNvSpPr>
            <a:spLocks noGrp="1"/>
          </p:cNvSpPr>
          <p:nvPr>
            <p:ph type="pic" sz="quarter" idx="16" hasCustomPrompt="1"/>
          </p:nvPr>
        </p:nvSpPr>
        <p:spPr>
          <a:xfrm>
            <a:off x="366713" y="2704673"/>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14" name="Picture Placeholder 2"/>
          <p:cNvSpPr>
            <a:spLocks noGrp="1"/>
          </p:cNvSpPr>
          <p:nvPr>
            <p:ph type="pic" sz="quarter" idx="17" hasCustomPrompt="1"/>
          </p:nvPr>
        </p:nvSpPr>
        <p:spPr>
          <a:xfrm>
            <a:off x="2682029" y="2704673"/>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15" name="Picture Placeholder 2"/>
          <p:cNvSpPr>
            <a:spLocks noGrp="1"/>
          </p:cNvSpPr>
          <p:nvPr>
            <p:ph type="pic" sz="quarter" idx="18" hasCustomPrompt="1"/>
          </p:nvPr>
        </p:nvSpPr>
        <p:spPr>
          <a:xfrm>
            <a:off x="4997345" y="2704673"/>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16" name="Picture Placeholder 2"/>
          <p:cNvSpPr>
            <a:spLocks noGrp="1"/>
          </p:cNvSpPr>
          <p:nvPr>
            <p:ph type="pic" sz="quarter" idx="19" hasCustomPrompt="1"/>
          </p:nvPr>
        </p:nvSpPr>
        <p:spPr>
          <a:xfrm>
            <a:off x="7312660" y="2704673"/>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17" name="Picture Placeholder 2"/>
          <p:cNvSpPr>
            <a:spLocks noGrp="1"/>
          </p:cNvSpPr>
          <p:nvPr>
            <p:ph type="pic" sz="quarter" idx="20" hasCustomPrompt="1"/>
          </p:nvPr>
        </p:nvSpPr>
        <p:spPr>
          <a:xfrm>
            <a:off x="366713" y="3421185"/>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18" name="Picture Placeholder 2"/>
          <p:cNvSpPr>
            <a:spLocks noGrp="1"/>
          </p:cNvSpPr>
          <p:nvPr>
            <p:ph type="pic" sz="quarter" idx="21" hasCustomPrompt="1"/>
          </p:nvPr>
        </p:nvSpPr>
        <p:spPr>
          <a:xfrm>
            <a:off x="2682029" y="3421185"/>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19" name="Picture Placeholder 2"/>
          <p:cNvSpPr>
            <a:spLocks noGrp="1"/>
          </p:cNvSpPr>
          <p:nvPr>
            <p:ph type="pic" sz="quarter" idx="22" hasCustomPrompt="1"/>
          </p:nvPr>
        </p:nvSpPr>
        <p:spPr>
          <a:xfrm>
            <a:off x="4997345" y="3421185"/>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20" name="Picture Placeholder 2"/>
          <p:cNvSpPr>
            <a:spLocks noGrp="1"/>
          </p:cNvSpPr>
          <p:nvPr>
            <p:ph type="pic" sz="quarter" idx="23" hasCustomPrompt="1"/>
          </p:nvPr>
        </p:nvSpPr>
        <p:spPr>
          <a:xfrm>
            <a:off x="7312660" y="3421185"/>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21" name="Picture Placeholder 2"/>
          <p:cNvSpPr>
            <a:spLocks noGrp="1"/>
          </p:cNvSpPr>
          <p:nvPr>
            <p:ph type="pic" sz="quarter" idx="24" hasCustomPrompt="1"/>
          </p:nvPr>
        </p:nvSpPr>
        <p:spPr>
          <a:xfrm>
            <a:off x="366713" y="4137697"/>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22" name="Picture Placeholder 2"/>
          <p:cNvSpPr>
            <a:spLocks noGrp="1"/>
          </p:cNvSpPr>
          <p:nvPr>
            <p:ph type="pic" sz="quarter" idx="25" hasCustomPrompt="1"/>
          </p:nvPr>
        </p:nvSpPr>
        <p:spPr>
          <a:xfrm>
            <a:off x="2682029" y="4137697"/>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23" name="Picture Placeholder 2"/>
          <p:cNvSpPr>
            <a:spLocks noGrp="1"/>
          </p:cNvSpPr>
          <p:nvPr>
            <p:ph type="pic" sz="quarter" idx="26" hasCustomPrompt="1"/>
          </p:nvPr>
        </p:nvSpPr>
        <p:spPr>
          <a:xfrm>
            <a:off x="4997345" y="4137697"/>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24" name="Picture Placeholder 2"/>
          <p:cNvSpPr>
            <a:spLocks noGrp="1"/>
          </p:cNvSpPr>
          <p:nvPr>
            <p:ph type="pic" sz="quarter" idx="27" hasCustomPrompt="1"/>
          </p:nvPr>
        </p:nvSpPr>
        <p:spPr>
          <a:xfrm>
            <a:off x="7312660" y="4137697"/>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25" name="Picture Placeholder 2"/>
          <p:cNvSpPr>
            <a:spLocks noGrp="1"/>
          </p:cNvSpPr>
          <p:nvPr>
            <p:ph type="pic" sz="quarter" idx="28" hasCustomPrompt="1"/>
          </p:nvPr>
        </p:nvSpPr>
        <p:spPr>
          <a:xfrm>
            <a:off x="366713" y="4854208"/>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26" name="Picture Placeholder 2"/>
          <p:cNvSpPr>
            <a:spLocks noGrp="1"/>
          </p:cNvSpPr>
          <p:nvPr>
            <p:ph type="pic" sz="quarter" idx="29" hasCustomPrompt="1"/>
          </p:nvPr>
        </p:nvSpPr>
        <p:spPr>
          <a:xfrm>
            <a:off x="2682029" y="4854208"/>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27" name="Picture Placeholder 2"/>
          <p:cNvSpPr>
            <a:spLocks noGrp="1"/>
          </p:cNvSpPr>
          <p:nvPr>
            <p:ph type="pic" sz="quarter" idx="30" hasCustomPrompt="1"/>
          </p:nvPr>
        </p:nvSpPr>
        <p:spPr>
          <a:xfrm>
            <a:off x="4997345" y="4854208"/>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28" name="Picture Placeholder 2"/>
          <p:cNvSpPr>
            <a:spLocks noGrp="1"/>
          </p:cNvSpPr>
          <p:nvPr>
            <p:ph type="pic" sz="quarter" idx="31" hasCustomPrompt="1"/>
          </p:nvPr>
        </p:nvSpPr>
        <p:spPr>
          <a:xfrm>
            <a:off x="7312660" y="4854208"/>
            <a:ext cx="1463040" cy="457200"/>
          </a:xfrm>
        </p:spPr>
        <p:txBody>
          <a:bodyPr>
            <a:normAutofit/>
          </a:bodyPr>
          <a:lstStyle>
            <a:lvl1pPr marL="0" indent="0">
              <a:buNone/>
              <a:defRPr sz="2000">
                <a:latin typeface="Trade Gothic LT Std Condensed No. 18"/>
              </a:defRPr>
            </a:lvl1pPr>
          </a:lstStyle>
          <a:p>
            <a:r>
              <a:rPr lang="en-US" dirty="0" smtClean="0"/>
              <a:t>Logo Here</a:t>
            </a:r>
            <a:endParaRPr lang="en-US" dirty="0"/>
          </a:p>
        </p:txBody>
      </p:sp>
      <p:sp>
        <p:nvSpPr>
          <p:cNvPr id="29" name="Text Placeholder 3"/>
          <p:cNvSpPr>
            <a:spLocks noGrp="1"/>
          </p:cNvSpPr>
          <p:nvPr>
            <p:ph type="body" sz="quarter" idx="32" hasCustomPrompt="1"/>
          </p:nvPr>
        </p:nvSpPr>
        <p:spPr>
          <a:xfrm>
            <a:off x="366712" y="759998"/>
            <a:ext cx="8505943" cy="321487"/>
          </a:xfrm>
        </p:spPr>
        <p:txBody>
          <a:bodyPr anchor="t" anchorCtr="0">
            <a:normAutofit/>
          </a:bodyPr>
          <a:lstStyle>
            <a:lvl1pPr marL="0" indent="0">
              <a:buNone/>
              <a:defRPr sz="1400" b="0" i="0" cap="all" baseline="0">
                <a:solidFill>
                  <a:schemeClr val="tx1"/>
                </a:solidFill>
                <a:latin typeface="Trade Gothic LT Std Cn"/>
                <a:cs typeface="Trade Gothic LT Std Cn"/>
              </a:defRPr>
            </a:lvl1pPr>
          </a:lstStyle>
          <a:p>
            <a:pPr lvl="0"/>
            <a:r>
              <a:rPr lang="en-US" dirty="0" smtClean="0"/>
              <a:t>Subtitle Goes Here</a:t>
            </a:r>
            <a:endParaRPr lang="en-US" dirty="0"/>
          </a:p>
        </p:txBody>
      </p:sp>
      <p:sp>
        <p:nvSpPr>
          <p:cNvPr id="30"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31"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8387190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
        <p:nvSpPr>
          <p:cNvPr id="8" name="Title 6"/>
          <p:cNvSpPr>
            <a:spLocks noGrp="1"/>
          </p:cNvSpPr>
          <p:nvPr>
            <p:ph type="title" hasCustomPrompt="1"/>
          </p:nvPr>
        </p:nvSpPr>
        <p:spPr>
          <a:xfrm>
            <a:off x="366713" y="327129"/>
            <a:ext cx="8505941" cy="437931"/>
          </a:xfrm>
          <a:prstGeom prst="rect">
            <a:avLst/>
          </a:prstGeom>
        </p:spPr>
        <p:txBody>
          <a:bodyPr anchor="t" anchorCtr="0">
            <a:normAutofit/>
          </a:bodyPr>
          <a:lstStyle>
            <a:lvl1pPr algn="l">
              <a:defRPr sz="2000" cap="all" spc="100" baseline="0">
                <a:solidFill>
                  <a:schemeClr val="accent2"/>
                </a:solidFill>
                <a:latin typeface="Trade Gothic LT Std"/>
                <a:cs typeface="Trade Gothic LT Std"/>
              </a:defRPr>
            </a:lvl1pPr>
          </a:lstStyle>
          <a:p>
            <a:r>
              <a:rPr lang="en-US" dirty="0" smtClean="0"/>
              <a:t>Title Goes Here</a:t>
            </a:r>
            <a:endParaRPr lang="en-US" dirty="0"/>
          </a:p>
        </p:txBody>
      </p:sp>
      <p:sp>
        <p:nvSpPr>
          <p:cNvPr id="29" name="Text Placeholder 3"/>
          <p:cNvSpPr>
            <a:spLocks noGrp="1"/>
          </p:cNvSpPr>
          <p:nvPr>
            <p:ph type="body" sz="quarter" idx="32" hasCustomPrompt="1"/>
          </p:nvPr>
        </p:nvSpPr>
        <p:spPr>
          <a:xfrm>
            <a:off x="366712" y="743065"/>
            <a:ext cx="8505943" cy="321487"/>
          </a:xfrm>
        </p:spPr>
        <p:txBody>
          <a:bodyPr anchor="t" anchorCtr="0">
            <a:normAutofit/>
          </a:bodyPr>
          <a:lstStyle>
            <a:lvl1pPr marL="0" indent="0">
              <a:buNone/>
              <a:defRPr sz="1400" b="0" i="0" cap="all" baseline="0">
                <a:solidFill>
                  <a:schemeClr val="tx1"/>
                </a:solidFill>
                <a:latin typeface="Trade Gothic LT Std Cn"/>
                <a:cs typeface="Trade Gothic LT Std Cn"/>
              </a:defRPr>
            </a:lvl1pPr>
          </a:lstStyle>
          <a:p>
            <a:pPr lvl="0"/>
            <a:r>
              <a:rPr lang="en-US" dirty="0" smtClean="0"/>
              <a:t>Subtitle Goes Here</a:t>
            </a:r>
            <a:endParaRPr lang="en-US" dirty="0"/>
          </a:p>
        </p:txBody>
      </p:sp>
      <p:sp>
        <p:nvSpPr>
          <p:cNvPr id="30" name="Picture Placeholder 2"/>
          <p:cNvSpPr>
            <a:spLocks noGrp="1"/>
          </p:cNvSpPr>
          <p:nvPr>
            <p:ph type="pic" sz="quarter" idx="19"/>
          </p:nvPr>
        </p:nvSpPr>
        <p:spPr>
          <a:xfrm>
            <a:off x="371399" y="2067428"/>
            <a:ext cx="1368876" cy="1908579"/>
          </a:xfrm>
        </p:spPr>
        <p:txBody>
          <a:bodyPr>
            <a:normAutofit/>
          </a:bodyPr>
          <a:lstStyle>
            <a:lvl1pPr marL="0" indent="0">
              <a:buNone/>
              <a:defRPr sz="1000"/>
            </a:lvl1pPr>
          </a:lstStyle>
          <a:p>
            <a:endParaRPr lang="en-US" dirty="0"/>
          </a:p>
        </p:txBody>
      </p:sp>
      <p:sp>
        <p:nvSpPr>
          <p:cNvPr id="31" name="Text Placeholder 7"/>
          <p:cNvSpPr>
            <a:spLocks noGrp="1"/>
          </p:cNvSpPr>
          <p:nvPr>
            <p:ph type="body" sz="quarter" idx="33" hasCustomPrompt="1"/>
          </p:nvPr>
        </p:nvSpPr>
        <p:spPr>
          <a:xfrm>
            <a:off x="368426" y="4057279"/>
            <a:ext cx="1896695" cy="247650"/>
          </a:xfrm>
        </p:spPr>
        <p:txBody>
          <a:bodyPr>
            <a:noAutofit/>
          </a:bodyPr>
          <a:lstStyle>
            <a:lvl1pPr marL="0" indent="0">
              <a:buNone/>
              <a:defRPr sz="1200" cap="all">
                <a:solidFill>
                  <a:schemeClr val="accent4"/>
                </a:solidFill>
                <a:latin typeface="Trade Gothic LT Std Bold Condensed No. 20"/>
              </a:defRPr>
            </a:lvl1pPr>
          </a:lstStyle>
          <a:p>
            <a:pPr lvl="0"/>
            <a:r>
              <a:rPr lang="en-US" dirty="0" smtClean="0"/>
              <a:t>NAME</a:t>
            </a:r>
            <a:endParaRPr lang="en-US" dirty="0"/>
          </a:p>
        </p:txBody>
      </p:sp>
      <p:sp>
        <p:nvSpPr>
          <p:cNvPr id="32" name="Text Placeholder 7"/>
          <p:cNvSpPr>
            <a:spLocks noGrp="1"/>
          </p:cNvSpPr>
          <p:nvPr>
            <p:ph type="body" sz="quarter" idx="22" hasCustomPrompt="1"/>
          </p:nvPr>
        </p:nvSpPr>
        <p:spPr>
          <a:xfrm>
            <a:off x="2541904" y="4057279"/>
            <a:ext cx="1896695" cy="247650"/>
          </a:xfrm>
        </p:spPr>
        <p:txBody>
          <a:bodyPr>
            <a:noAutofit/>
          </a:bodyPr>
          <a:lstStyle>
            <a:lvl1pPr marL="0" indent="0">
              <a:buNone/>
              <a:defRPr sz="1200" cap="all">
                <a:solidFill>
                  <a:schemeClr val="accent4"/>
                </a:solidFill>
                <a:latin typeface="Trade Gothic LT Std Bold Condensed No. 20"/>
              </a:defRPr>
            </a:lvl1pPr>
          </a:lstStyle>
          <a:p>
            <a:pPr lvl="0"/>
            <a:r>
              <a:rPr lang="en-US" dirty="0" smtClean="0"/>
              <a:t>NAME</a:t>
            </a:r>
            <a:endParaRPr lang="en-US" dirty="0"/>
          </a:p>
        </p:txBody>
      </p:sp>
      <p:sp>
        <p:nvSpPr>
          <p:cNvPr id="33" name="Text Placeholder 7"/>
          <p:cNvSpPr>
            <a:spLocks noGrp="1"/>
          </p:cNvSpPr>
          <p:nvPr>
            <p:ph type="body" sz="quarter" idx="23" hasCustomPrompt="1"/>
          </p:nvPr>
        </p:nvSpPr>
        <p:spPr>
          <a:xfrm>
            <a:off x="4703444" y="4057279"/>
            <a:ext cx="1896695" cy="247650"/>
          </a:xfrm>
        </p:spPr>
        <p:txBody>
          <a:bodyPr>
            <a:noAutofit/>
          </a:bodyPr>
          <a:lstStyle>
            <a:lvl1pPr marL="0" indent="0">
              <a:buNone/>
              <a:defRPr sz="1200" cap="all">
                <a:solidFill>
                  <a:schemeClr val="accent4"/>
                </a:solidFill>
                <a:latin typeface="Trade Gothic LT Std Bold Condensed No. 20"/>
              </a:defRPr>
            </a:lvl1pPr>
          </a:lstStyle>
          <a:p>
            <a:pPr lvl="0"/>
            <a:r>
              <a:rPr lang="en-US" dirty="0" smtClean="0"/>
              <a:t>NAME</a:t>
            </a:r>
            <a:endParaRPr lang="en-US" dirty="0"/>
          </a:p>
        </p:txBody>
      </p:sp>
      <p:sp>
        <p:nvSpPr>
          <p:cNvPr id="34" name="Text Placeholder 7"/>
          <p:cNvSpPr>
            <a:spLocks noGrp="1"/>
          </p:cNvSpPr>
          <p:nvPr>
            <p:ph type="body" sz="quarter" idx="24" hasCustomPrompt="1"/>
          </p:nvPr>
        </p:nvSpPr>
        <p:spPr>
          <a:xfrm>
            <a:off x="6881544" y="4057279"/>
            <a:ext cx="1896695" cy="247650"/>
          </a:xfrm>
        </p:spPr>
        <p:txBody>
          <a:bodyPr>
            <a:noAutofit/>
          </a:bodyPr>
          <a:lstStyle>
            <a:lvl1pPr marL="0" indent="0">
              <a:buNone/>
              <a:defRPr sz="1200" cap="all">
                <a:solidFill>
                  <a:schemeClr val="accent4"/>
                </a:solidFill>
                <a:latin typeface="Trade Gothic LT Std Bold Condensed No. 20"/>
              </a:defRPr>
            </a:lvl1pPr>
          </a:lstStyle>
          <a:p>
            <a:pPr lvl="0"/>
            <a:r>
              <a:rPr lang="en-US" dirty="0" smtClean="0"/>
              <a:t>NAME</a:t>
            </a:r>
            <a:endParaRPr lang="en-US" dirty="0"/>
          </a:p>
        </p:txBody>
      </p:sp>
      <p:sp>
        <p:nvSpPr>
          <p:cNvPr id="35" name="Text Placeholder 21"/>
          <p:cNvSpPr>
            <a:spLocks noGrp="1"/>
          </p:cNvSpPr>
          <p:nvPr>
            <p:ph type="body" sz="quarter" idx="34" hasCustomPrompt="1"/>
          </p:nvPr>
        </p:nvSpPr>
        <p:spPr>
          <a:xfrm>
            <a:off x="368426" y="4274452"/>
            <a:ext cx="1896695" cy="1165882"/>
          </a:xfrm>
        </p:spPr>
        <p:txBody>
          <a:bodyPr anchor="t">
            <a:noAutofit/>
          </a:bodyPr>
          <a:lstStyle>
            <a:lvl1pPr marL="0" indent="0">
              <a:buNone/>
              <a:defRPr sz="1000" b="0" i="0" baseline="0">
                <a:latin typeface="Trade Gothic LT Std Light"/>
                <a:cs typeface="Trade Gothic LT Std Light"/>
              </a:defRPr>
            </a:lvl1pPr>
            <a:lvl2pPr>
              <a:defRPr sz="1000"/>
            </a:lvl2pPr>
            <a:lvl3pPr marL="914400" indent="0">
              <a:buNone/>
              <a:defRPr sz="1000"/>
            </a:lvl3pPr>
            <a:lvl4pPr marL="1371600" indent="0">
              <a:buNone/>
              <a:defRPr sz="1000"/>
            </a:lvl4pPr>
            <a:lvl5pPr marL="1828800" indent="0">
              <a:buNone/>
              <a:defRPr sz="1000"/>
            </a:lvl5pPr>
          </a:lstStyle>
          <a:p>
            <a:pPr lvl="0"/>
            <a:r>
              <a:rPr lang="en-US" dirty="0" smtClean="0"/>
              <a:t>Job Title</a:t>
            </a:r>
          </a:p>
          <a:p>
            <a:pPr lvl="0"/>
            <a:r>
              <a:rPr lang="en-US" dirty="0" smtClean="0"/>
              <a:t>Company Name/Group</a:t>
            </a:r>
          </a:p>
          <a:p>
            <a:pPr lvl="0"/>
            <a:r>
              <a:rPr lang="en-US" dirty="0" smtClean="0"/>
              <a:t>Phone Number</a:t>
            </a:r>
          </a:p>
          <a:p>
            <a:pPr lvl="0"/>
            <a:r>
              <a:rPr lang="en-US" dirty="0" smtClean="0"/>
              <a:t>E-mail Address</a:t>
            </a:r>
            <a:endParaRPr lang="en-US" dirty="0"/>
          </a:p>
        </p:txBody>
      </p:sp>
      <p:sp>
        <p:nvSpPr>
          <p:cNvPr id="36" name="Text Placeholder 21"/>
          <p:cNvSpPr>
            <a:spLocks noGrp="1"/>
          </p:cNvSpPr>
          <p:nvPr>
            <p:ph type="body" sz="quarter" idx="25" hasCustomPrompt="1"/>
          </p:nvPr>
        </p:nvSpPr>
        <p:spPr>
          <a:xfrm>
            <a:off x="2541904" y="4274452"/>
            <a:ext cx="1896695" cy="1165882"/>
          </a:xfrm>
        </p:spPr>
        <p:txBody>
          <a:bodyPr anchor="t">
            <a:noAutofit/>
          </a:bodyPr>
          <a:lstStyle>
            <a:lvl1pPr marL="0" indent="0">
              <a:buNone/>
              <a:defRPr sz="1000" b="0" i="0">
                <a:latin typeface="Trade Gothic LT Std Light"/>
                <a:cs typeface="Trade Gothic LT Std Light"/>
              </a:defRPr>
            </a:lvl1pPr>
            <a:lvl2pPr>
              <a:defRPr sz="1000"/>
            </a:lvl2pPr>
            <a:lvl3pPr marL="914400" indent="0">
              <a:buNone/>
              <a:defRPr sz="1000"/>
            </a:lvl3pPr>
            <a:lvl4pPr marL="1371600" indent="0">
              <a:buNone/>
              <a:defRPr sz="1000"/>
            </a:lvl4pPr>
            <a:lvl5pPr marL="1828800" indent="0">
              <a:buNone/>
              <a:defRPr sz="1000"/>
            </a:lvl5pPr>
          </a:lstStyle>
          <a:p>
            <a:pPr lvl="0"/>
            <a:r>
              <a:rPr lang="en-US" dirty="0" smtClean="0"/>
              <a:t>Job Title</a:t>
            </a:r>
          </a:p>
          <a:p>
            <a:pPr lvl="0"/>
            <a:r>
              <a:rPr lang="en-US" dirty="0" smtClean="0"/>
              <a:t>Company Name/Group</a:t>
            </a:r>
          </a:p>
          <a:p>
            <a:pPr lvl="0"/>
            <a:r>
              <a:rPr lang="en-US" dirty="0" smtClean="0"/>
              <a:t>Phone Number</a:t>
            </a:r>
          </a:p>
          <a:p>
            <a:pPr lvl="0"/>
            <a:r>
              <a:rPr lang="en-US" dirty="0" smtClean="0"/>
              <a:t>E-mail Address</a:t>
            </a:r>
          </a:p>
        </p:txBody>
      </p:sp>
      <p:sp>
        <p:nvSpPr>
          <p:cNvPr id="37" name="Text Placeholder 21"/>
          <p:cNvSpPr>
            <a:spLocks noGrp="1"/>
          </p:cNvSpPr>
          <p:nvPr>
            <p:ph type="body" sz="quarter" idx="26" hasCustomPrompt="1"/>
          </p:nvPr>
        </p:nvSpPr>
        <p:spPr>
          <a:xfrm>
            <a:off x="4703444" y="4274452"/>
            <a:ext cx="1896695" cy="1165882"/>
          </a:xfrm>
        </p:spPr>
        <p:txBody>
          <a:bodyPr anchor="t">
            <a:noAutofit/>
          </a:bodyPr>
          <a:lstStyle>
            <a:lvl1pPr marL="0" indent="0">
              <a:buNone/>
              <a:defRPr sz="1000" b="0" i="0">
                <a:latin typeface="Trade Gothic LT Std Light"/>
                <a:cs typeface="Trade Gothic LT Std Light"/>
              </a:defRPr>
            </a:lvl1pPr>
            <a:lvl2pPr>
              <a:defRPr sz="1000"/>
            </a:lvl2pPr>
            <a:lvl3pPr marL="914400" indent="0">
              <a:buNone/>
              <a:defRPr sz="1000"/>
            </a:lvl3pPr>
            <a:lvl4pPr marL="1371600" indent="0">
              <a:buNone/>
              <a:defRPr sz="1000"/>
            </a:lvl4pPr>
            <a:lvl5pPr marL="1828800" indent="0">
              <a:buNone/>
              <a:defRPr sz="1000"/>
            </a:lvl5pPr>
          </a:lstStyle>
          <a:p>
            <a:pPr lvl="0"/>
            <a:r>
              <a:rPr lang="en-US" dirty="0" smtClean="0"/>
              <a:t>Job Title</a:t>
            </a:r>
          </a:p>
          <a:p>
            <a:pPr lvl="0"/>
            <a:r>
              <a:rPr lang="en-US" dirty="0" smtClean="0"/>
              <a:t>Company Name/Group</a:t>
            </a:r>
          </a:p>
          <a:p>
            <a:pPr lvl="0"/>
            <a:r>
              <a:rPr lang="en-US" dirty="0" smtClean="0"/>
              <a:t>Phone Number</a:t>
            </a:r>
          </a:p>
          <a:p>
            <a:pPr lvl="0"/>
            <a:r>
              <a:rPr lang="en-US" dirty="0" smtClean="0"/>
              <a:t>E-mail Address</a:t>
            </a:r>
          </a:p>
        </p:txBody>
      </p:sp>
      <p:sp>
        <p:nvSpPr>
          <p:cNvPr id="38" name="Text Placeholder 21"/>
          <p:cNvSpPr>
            <a:spLocks noGrp="1"/>
          </p:cNvSpPr>
          <p:nvPr>
            <p:ph type="body" sz="quarter" idx="27" hasCustomPrompt="1"/>
          </p:nvPr>
        </p:nvSpPr>
        <p:spPr>
          <a:xfrm>
            <a:off x="6881544" y="4274452"/>
            <a:ext cx="1896695" cy="1165882"/>
          </a:xfrm>
        </p:spPr>
        <p:txBody>
          <a:bodyPr anchor="t">
            <a:noAutofit/>
          </a:bodyPr>
          <a:lstStyle>
            <a:lvl1pPr marL="0" indent="0">
              <a:buNone/>
              <a:defRPr sz="1000" b="0" i="0">
                <a:latin typeface="Trade Gothic LT Std Light"/>
                <a:cs typeface="Trade Gothic LT Std Light"/>
              </a:defRPr>
            </a:lvl1pPr>
            <a:lvl2pPr>
              <a:defRPr sz="1000"/>
            </a:lvl2pPr>
            <a:lvl3pPr marL="914400" indent="0">
              <a:buNone/>
              <a:defRPr sz="1000"/>
            </a:lvl3pPr>
            <a:lvl4pPr marL="1371600" indent="0">
              <a:buNone/>
              <a:defRPr sz="1000"/>
            </a:lvl4pPr>
            <a:lvl5pPr marL="1828800" indent="0">
              <a:buNone/>
              <a:defRPr sz="1000"/>
            </a:lvl5pPr>
          </a:lstStyle>
          <a:p>
            <a:pPr lvl="0"/>
            <a:r>
              <a:rPr lang="en-US" dirty="0" smtClean="0"/>
              <a:t>Job Title</a:t>
            </a:r>
          </a:p>
          <a:p>
            <a:pPr lvl="0"/>
            <a:r>
              <a:rPr lang="en-US" dirty="0" smtClean="0"/>
              <a:t>Company Name/Group</a:t>
            </a:r>
          </a:p>
          <a:p>
            <a:pPr lvl="0"/>
            <a:r>
              <a:rPr lang="en-US" dirty="0" smtClean="0"/>
              <a:t>Phone Number</a:t>
            </a:r>
          </a:p>
          <a:p>
            <a:pPr lvl="0"/>
            <a:r>
              <a:rPr lang="en-US" dirty="0" smtClean="0"/>
              <a:t>E-mail Address</a:t>
            </a:r>
          </a:p>
        </p:txBody>
      </p:sp>
      <p:sp>
        <p:nvSpPr>
          <p:cNvPr id="39" name="Picture Placeholder 2"/>
          <p:cNvSpPr>
            <a:spLocks noGrp="1"/>
          </p:cNvSpPr>
          <p:nvPr>
            <p:ph type="pic" sz="quarter" idx="28"/>
          </p:nvPr>
        </p:nvSpPr>
        <p:spPr>
          <a:xfrm>
            <a:off x="2544877" y="2067428"/>
            <a:ext cx="1368876" cy="1908579"/>
          </a:xfrm>
        </p:spPr>
        <p:txBody>
          <a:bodyPr>
            <a:normAutofit/>
          </a:bodyPr>
          <a:lstStyle>
            <a:lvl1pPr marL="0" indent="0">
              <a:buNone/>
              <a:defRPr sz="1000"/>
            </a:lvl1pPr>
          </a:lstStyle>
          <a:p>
            <a:endParaRPr lang="en-US" dirty="0"/>
          </a:p>
        </p:txBody>
      </p:sp>
      <p:sp>
        <p:nvSpPr>
          <p:cNvPr id="40" name="Picture Placeholder 2"/>
          <p:cNvSpPr>
            <a:spLocks noGrp="1"/>
          </p:cNvSpPr>
          <p:nvPr>
            <p:ph type="pic" sz="quarter" idx="29"/>
          </p:nvPr>
        </p:nvSpPr>
        <p:spPr>
          <a:xfrm>
            <a:off x="4706417" y="2067428"/>
            <a:ext cx="1368876" cy="1908579"/>
          </a:xfrm>
        </p:spPr>
        <p:txBody>
          <a:bodyPr>
            <a:normAutofit/>
          </a:bodyPr>
          <a:lstStyle>
            <a:lvl1pPr marL="0" indent="0">
              <a:buNone/>
              <a:defRPr sz="1000"/>
            </a:lvl1pPr>
          </a:lstStyle>
          <a:p>
            <a:endParaRPr lang="en-US" dirty="0"/>
          </a:p>
        </p:txBody>
      </p:sp>
      <p:sp>
        <p:nvSpPr>
          <p:cNvPr id="41" name="Picture Placeholder 2"/>
          <p:cNvSpPr>
            <a:spLocks noGrp="1"/>
          </p:cNvSpPr>
          <p:nvPr>
            <p:ph type="pic" sz="quarter" idx="30"/>
          </p:nvPr>
        </p:nvSpPr>
        <p:spPr>
          <a:xfrm>
            <a:off x="6881544" y="2067428"/>
            <a:ext cx="1368876" cy="1908579"/>
          </a:xfrm>
        </p:spPr>
        <p:txBody>
          <a:bodyPr>
            <a:normAutofit/>
          </a:bodyPr>
          <a:lstStyle>
            <a:lvl1pPr marL="0" indent="0">
              <a:buNone/>
              <a:defRPr sz="1000"/>
            </a:lvl1pPr>
          </a:lstStyle>
          <a:p>
            <a:endParaRPr lang="en-US" dirty="0"/>
          </a:p>
        </p:txBody>
      </p:sp>
      <p:sp>
        <p:nvSpPr>
          <p:cNvPr id="18"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19"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272790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ull Video Slide">
    <p:spTree>
      <p:nvGrpSpPr>
        <p:cNvPr id="1" name=""/>
        <p:cNvGrpSpPr/>
        <p:nvPr/>
      </p:nvGrpSpPr>
      <p:grpSpPr>
        <a:xfrm>
          <a:off x="0" y="0"/>
          <a:ext cx="0" cy="0"/>
          <a:chOff x="0" y="0"/>
          <a:chExt cx="0" cy="0"/>
        </a:xfrm>
      </p:grpSpPr>
      <p:sp>
        <p:nvSpPr>
          <p:cNvPr id="8" name="Media Placeholder 5"/>
          <p:cNvSpPr>
            <a:spLocks noGrp="1"/>
          </p:cNvSpPr>
          <p:nvPr>
            <p:ph type="media" sz="quarter" idx="12" hasCustomPrompt="1"/>
          </p:nvPr>
        </p:nvSpPr>
        <p:spPr>
          <a:xfrm>
            <a:off x="16505" y="16933"/>
            <a:ext cx="9123294" cy="6244605"/>
          </a:xfrm>
        </p:spPr>
        <p:txBody>
          <a:bodyPr/>
          <a:lstStyle/>
          <a:p>
            <a:r>
              <a:rPr lang="en-US" dirty="0" smtClean="0"/>
              <a:t>Video Goes Here</a:t>
            </a:r>
            <a:endParaRPr lang="en-US" dirty="0"/>
          </a:p>
        </p:txBody>
      </p:sp>
      <p:sp>
        <p:nvSpPr>
          <p:cNvPr id="5"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6"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31433028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0"/>
            <a:ext cx="9144000" cy="6273470"/>
          </a:xfrm>
        </p:spPr>
        <p:txBody>
          <a:bodyPr/>
          <a:lstStyle>
            <a:lvl1pPr>
              <a:defRPr baseline="0"/>
            </a:lvl1pPr>
          </a:lstStyle>
          <a:p>
            <a:r>
              <a:rPr lang="en-US" dirty="0" smtClean="0"/>
              <a:t>Photo Slide Goes Here</a:t>
            </a:r>
            <a:endParaRPr lang="en-US" dirty="0"/>
          </a:p>
        </p:txBody>
      </p:sp>
      <p:sp>
        <p:nvSpPr>
          <p:cNvPr id="6"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r>
              <a:rPr lang="en-US" dirty="0" smtClean="0"/>
              <a:t>INTERCONTINENTAL EXCHANGE</a:t>
            </a:r>
            <a:endParaRPr lang="en-US" dirty="0"/>
          </a:p>
        </p:txBody>
      </p:sp>
      <p:sp>
        <p:nvSpPr>
          <p:cNvPr id="7"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chemeClr val="accent2"/>
                </a:solidFill>
                <a:latin typeface="Trade Gothic LT Std Condensed No. 18"/>
              </a:defRPr>
            </a:lvl1pPr>
          </a:lstStyle>
          <a:p>
            <a:fld id="{8A8D5AF1-9719-794C-BC72-0F25BF36F247}"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34869786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800" b="1">
              <a:solidFill>
                <a:srgbClr val="000000"/>
              </a:solidFill>
            </a:endParaRPr>
          </a:p>
        </p:txBody>
      </p:sp>
      <p:pic>
        <p:nvPicPr>
          <p:cNvPr id="5" name="Picture 7"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smtClean="0"/>
              <a:t>Click to edit Master title style</a:t>
            </a:r>
          </a:p>
        </p:txBody>
      </p:sp>
      <p:sp>
        <p:nvSpPr>
          <p:cNvPr id="101380"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850716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fld id="{89DCD336-7429-40D8-97F2-40EB83742085}" type="datetime1">
              <a:rPr lang="en-US"/>
              <a:pPr>
                <a:defRPr/>
              </a:pPr>
              <a:t>10/19/2017</a:t>
            </a:fld>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81D6C082-00AC-404F-AE58-8214EDF4C00C}" type="slidenum">
              <a:rPr lang="en-US"/>
              <a:pPr>
                <a:defRPr/>
              </a:pPr>
              <a:t>‹#›</a:t>
            </a:fld>
            <a:endParaRPr lang="en-US" dirty="0"/>
          </a:p>
        </p:txBody>
      </p:sp>
    </p:spTree>
    <p:extLst>
      <p:ext uri="{BB962C8B-B14F-4D97-AF65-F5344CB8AC3E}">
        <p14:creationId xmlns:p14="http://schemas.microsoft.com/office/powerpoint/2010/main" val="3287452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fld id="{9DE26A75-8768-4EDB-8773-4A23013363F4}" type="datetime1">
              <a:rPr lang="en-US"/>
              <a:pPr>
                <a:defRPr/>
              </a:pPr>
              <a:t>10/19/2017</a:t>
            </a:fld>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A65BF889-B8F2-404E-9322-91D9C4C7759C}" type="slidenum">
              <a:rPr lang="en-US"/>
              <a:pPr>
                <a:defRPr/>
              </a:pPr>
              <a:t>‹#›</a:t>
            </a:fld>
            <a:endParaRPr lang="en-US" dirty="0"/>
          </a:p>
        </p:txBody>
      </p:sp>
    </p:spTree>
    <p:extLst>
      <p:ext uri="{BB962C8B-B14F-4D97-AF65-F5344CB8AC3E}">
        <p14:creationId xmlns:p14="http://schemas.microsoft.com/office/powerpoint/2010/main" val="22365416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fld id="{5DD5FC96-BACF-4860-8B62-918087EDD220}" type="datetime1">
              <a:rPr lang="en-US"/>
              <a:pPr>
                <a:defRPr/>
              </a:pPr>
              <a:t>10/19/2017</a:t>
            </a:fld>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586543DC-156C-4FEE-9F64-669DD639E34B}" type="slidenum">
              <a:rPr lang="en-US"/>
              <a:pPr>
                <a:defRPr/>
              </a:pPr>
              <a:t>‹#›</a:t>
            </a:fld>
            <a:endParaRPr lang="en-US" dirty="0"/>
          </a:p>
        </p:txBody>
      </p:sp>
    </p:spTree>
    <p:extLst>
      <p:ext uri="{BB962C8B-B14F-4D97-AF65-F5344CB8AC3E}">
        <p14:creationId xmlns:p14="http://schemas.microsoft.com/office/powerpoint/2010/main" val="250511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2.wmf"/><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w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2.wmf"/><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2.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2.wmf"/><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2.wmf"/><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4.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2.wmf"/><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5.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theme" Target="../theme/theme16.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image" Target="../media/image11.jpeg"/><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hyperlink" Target="https://www.google.co.uk/imgres?imgurl&amp;imgrefurl=http://www.wkrb13.com/markets/232174/credit-suisse-reiterates-outperform-rating-for-national-grid-ng-3/&amp;h=0&amp;w=0&amp;sz=1&amp;tbnid=KO2oNWUPCOXsMM&amp;tbnh=144&amp;tbnw=349&amp;zoom=1&amp;docid=or_eFXGUow2vMM&amp;ei=EKPXUuq0PKahsQTPwIGYAw&amp;ved=0CAIQsCUoAA" TargetMode="Externa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theme" Target="../theme/theme17.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image" Target="../media/image11.jpeg"/><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hyperlink" Target="https://www.google.co.uk/imgres?imgurl&amp;imgrefurl=http://www.wkrb13.com/markets/232174/credit-suisse-reiterates-outperform-rating-for-national-grid-ng-3/&amp;h=0&amp;w=0&amp;sz=1&amp;tbnid=KO2oNWUPCOXsMM&amp;tbnh=144&amp;tbnw=349&amp;zoom=1&amp;docid=or_eFXGUow2vMM&amp;ei=EKPXUuq0PKahsQTPwIGYAw&amp;ved=0CAIQsCUoAA" TargetMode="Externa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image" Target="../media/image2.wmf"/><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theme" Target="../theme/theme18.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theme" Target="../theme/theme19.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wmf"/></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image" Target="../media/image2.wmf"/><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0.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theme" Target="../theme/theme21.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image" Target="../media/image2.wmf"/></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2.wmf"/><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2.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2.wmf"/></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2.wmf"/><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4.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image" Target="../media/image2.wmf"/><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5.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theme" Target="../theme/theme26.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image" Target="../media/image2.wmf"/></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313.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5" Type="http://schemas.openxmlformats.org/officeDocument/2006/relationships/image" Target="../media/image16.jpeg"/><Relationship Id="rId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316.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5" Type="http://schemas.openxmlformats.org/officeDocument/2006/relationships/image" Target="../media/image16.jpeg"/><Relationship Id="rId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theme" Target="../theme/theme29.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11.jpe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hyperlink" Target="https://www.google.co.uk/imgres?imgurl&amp;imgrefurl=http://www.wkrb13.com/markets/232174/credit-suisse-reiterates-outperform-rating-for-national-grid-ng-3/&amp;h=0&amp;w=0&amp;sz=1&amp;tbnid=KO2oNWUPCOXsMM&amp;tbnh=144&amp;tbnw=349&amp;zoom=1&amp;docid=or_eFXGUow2vMM&amp;ei=EKPXUuq0PKahsQTPwIGYAw&amp;ved=0CAIQsCUoAA"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wmf"/></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slideLayout" Target="../slideLayouts/slideLayout341.xml"/><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slideLayout" Target="../slideLayouts/slideLayout340.xml"/><Relationship Id="rId2" Type="http://schemas.openxmlformats.org/officeDocument/2006/relationships/slideLayout" Target="../slideLayouts/slideLayout330.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5" Type="http://schemas.openxmlformats.org/officeDocument/2006/relationships/image" Target="../media/image2.wmf"/><Relationship Id="rId10" Type="http://schemas.openxmlformats.org/officeDocument/2006/relationships/slideLayout" Target="../slideLayouts/slideLayout338.xml"/><Relationship Id="rId4" Type="http://schemas.openxmlformats.org/officeDocument/2006/relationships/slideLayout" Target="../slideLayouts/slideLayout332.xml"/><Relationship Id="rId9" Type="http://schemas.openxmlformats.org/officeDocument/2006/relationships/slideLayout" Target="../slideLayouts/slideLayout337.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1.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2.wmf"/><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2.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2.wmf"/><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3.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377.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5" Type="http://schemas.openxmlformats.org/officeDocument/2006/relationships/image" Target="../media/image19.jpg"/><Relationship Id="rId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5.xml"/><Relationship Id="rId13" Type="http://schemas.openxmlformats.org/officeDocument/2006/relationships/slideLayout" Target="../slideLayouts/slideLayout390.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slideLayout" Target="../slideLayouts/slideLayout389.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5" Type="http://schemas.openxmlformats.org/officeDocument/2006/relationships/image" Target="../media/image2.wmf"/><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 Id="rId14"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theme" Target="../theme/theme36.xml"/><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slideLayout" Target="../slideLayouts/slideLayout402.xml"/><Relationship Id="rId2" Type="http://schemas.openxmlformats.org/officeDocument/2006/relationships/slideLayout" Target="../slideLayouts/slideLayout392.xml"/><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0" Type="http://schemas.openxmlformats.org/officeDocument/2006/relationships/slideLayout" Target="../slideLayouts/slideLayout400.xml"/><Relationship Id="rId4" Type="http://schemas.openxmlformats.org/officeDocument/2006/relationships/slideLayout" Target="../slideLayouts/slideLayout394.xml"/><Relationship Id="rId9" Type="http://schemas.openxmlformats.org/officeDocument/2006/relationships/slideLayout" Target="../slideLayouts/slideLayout399.xml"/><Relationship Id="rId14" Type="http://schemas.openxmlformats.org/officeDocument/2006/relationships/image" Target="../media/image2.wmf"/></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10.xml"/><Relationship Id="rId3" Type="http://schemas.openxmlformats.org/officeDocument/2006/relationships/slideLayout" Target="../slideLayouts/slideLayout405.xml"/><Relationship Id="rId7" Type="http://schemas.openxmlformats.org/officeDocument/2006/relationships/slideLayout" Target="../slideLayouts/slideLayout409.xml"/><Relationship Id="rId12" Type="http://schemas.openxmlformats.org/officeDocument/2006/relationships/theme" Target="../theme/theme37.xml"/><Relationship Id="rId2" Type="http://schemas.openxmlformats.org/officeDocument/2006/relationships/slideLayout" Target="../slideLayouts/slideLayout404.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11" Type="http://schemas.openxmlformats.org/officeDocument/2006/relationships/slideLayout" Target="../slideLayouts/slideLayout413.xml"/><Relationship Id="rId5" Type="http://schemas.openxmlformats.org/officeDocument/2006/relationships/slideLayout" Target="../slideLayouts/slideLayout407.xml"/><Relationship Id="rId10" Type="http://schemas.openxmlformats.org/officeDocument/2006/relationships/slideLayout" Target="../slideLayouts/slideLayout412.xml"/><Relationship Id="rId4" Type="http://schemas.openxmlformats.org/officeDocument/2006/relationships/slideLayout" Target="../slideLayouts/slideLayout406.xml"/><Relationship Id="rId9" Type="http://schemas.openxmlformats.org/officeDocument/2006/relationships/slideLayout" Target="../slideLayouts/slideLayout411.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21.xml"/><Relationship Id="rId13" Type="http://schemas.openxmlformats.org/officeDocument/2006/relationships/image" Target="../media/image2.wmf"/><Relationship Id="rId3" Type="http://schemas.openxmlformats.org/officeDocument/2006/relationships/slideLayout" Target="../slideLayouts/slideLayout416.xml"/><Relationship Id="rId7" Type="http://schemas.openxmlformats.org/officeDocument/2006/relationships/slideLayout" Target="../slideLayouts/slideLayout420.xml"/><Relationship Id="rId12" Type="http://schemas.openxmlformats.org/officeDocument/2006/relationships/theme" Target="../theme/theme38.xml"/><Relationship Id="rId2" Type="http://schemas.openxmlformats.org/officeDocument/2006/relationships/slideLayout" Target="../slideLayouts/slideLayout415.xml"/><Relationship Id="rId1" Type="http://schemas.openxmlformats.org/officeDocument/2006/relationships/slideLayout" Target="../slideLayouts/slideLayout414.xml"/><Relationship Id="rId6" Type="http://schemas.openxmlformats.org/officeDocument/2006/relationships/slideLayout" Target="../slideLayouts/slideLayout419.xml"/><Relationship Id="rId11" Type="http://schemas.openxmlformats.org/officeDocument/2006/relationships/slideLayout" Target="../slideLayouts/slideLayout424.xml"/><Relationship Id="rId5" Type="http://schemas.openxmlformats.org/officeDocument/2006/relationships/slideLayout" Target="../slideLayouts/slideLayout418.xml"/><Relationship Id="rId10" Type="http://schemas.openxmlformats.org/officeDocument/2006/relationships/slideLayout" Target="../slideLayouts/slideLayout423.xml"/><Relationship Id="rId4" Type="http://schemas.openxmlformats.org/officeDocument/2006/relationships/slideLayout" Target="../slideLayouts/slideLayout417.xml"/><Relationship Id="rId9" Type="http://schemas.openxmlformats.org/officeDocument/2006/relationships/slideLayout" Target="../slideLayouts/slideLayout422.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2.xml"/><Relationship Id="rId13" Type="http://schemas.openxmlformats.org/officeDocument/2006/relationships/theme" Target="../theme/theme39.xml"/><Relationship Id="rId3" Type="http://schemas.openxmlformats.org/officeDocument/2006/relationships/slideLayout" Target="../slideLayouts/slideLayout427.xml"/><Relationship Id="rId7" Type="http://schemas.openxmlformats.org/officeDocument/2006/relationships/slideLayout" Target="../slideLayouts/slideLayout431.xml"/><Relationship Id="rId12" Type="http://schemas.openxmlformats.org/officeDocument/2006/relationships/slideLayout" Target="../slideLayouts/slideLayout436.xml"/><Relationship Id="rId2" Type="http://schemas.openxmlformats.org/officeDocument/2006/relationships/slideLayout" Target="../slideLayouts/slideLayout426.xml"/><Relationship Id="rId1" Type="http://schemas.openxmlformats.org/officeDocument/2006/relationships/slideLayout" Target="../slideLayouts/slideLayout425.xml"/><Relationship Id="rId6" Type="http://schemas.openxmlformats.org/officeDocument/2006/relationships/slideLayout" Target="../slideLayouts/slideLayout430.xml"/><Relationship Id="rId11" Type="http://schemas.openxmlformats.org/officeDocument/2006/relationships/slideLayout" Target="../slideLayouts/slideLayout435.xml"/><Relationship Id="rId5" Type="http://schemas.openxmlformats.org/officeDocument/2006/relationships/slideLayout" Target="../slideLayouts/slideLayout429.xml"/><Relationship Id="rId10" Type="http://schemas.openxmlformats.org/officeDocument/2006/relationships/slideLayout" Target="../slideLayouts/slideLayout434.xml"/><Relationship Id="rId4" Type="http://schemas.openxmlformats.org/officeDocument/2006/relationships/slideLayout" Target="../slideLayouts/slideLayout428.xml"/><Relationship Id="rId9" Type="http://schemas.openxmlformats.org/officeDocument/2006/relationships/slideLayout" Target="../slideLayouts/slideLayout433.xml"/><Relationship Id="rId14" Type="http://schemas.openxmlformats.org/officeDocument/2006/relationships/image" Target="../media/image2.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w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4.xml"/><Relationship Id="rId13" Type="http://schemas.openxmlformats.org/officeDocument/2006/relationships/slideLayout" Target="../slideLayouts/slideLayout449.xml"/><Relationship Id="rId3" Type="http://schemas.openxmlformats.org/officeDocument/2006/relationships/slideLayout" Target="../slideLayouts/slideLayout439.xml"/><Relationship Id="rId7" Type="http://schemas.openxmlformats.org/officeDocument/2006/relationships/slideLayout" Target="../slideLayouts/slideLayout443.xml"/><Relationship Id="rId12" Type="http://schemas.openxmlformats.org/officeDocument/2006/relationships/slideLayout" Target="../slideLayouts/slideLayout448.xml"/><Relationship Id="rId2" Type="http://schemas.openxmlformats.org/officeDocument/2006/relationships/slideLayout" Target="../slideLayouts/slideLayout438.xml"/><Relationship Id="rId1" Type="http://schemas.openxmlformats.org/officeDocument/2006/relationships/slideLayout" Target="../slideLayouts/slideLayout437.xml"/><Relationship Id="rId6" Type="http://schemas.openxmlformats.org/officeDocument/2006/relationships/slideLayout" Target="../slideLayouts/slideLayout442.xml"/><Relationship Id="rId11" Type="http://schemas.openxmlformats.org/officeDocument/2006/relationships/slideLayout" Target="../slideLayouts/slideLayout447.xml"/><Relationship Id="rId5" Type="http://schemas.openxmlformats.org/officeDocument/2006/relationships/slideLayout" Target="../slideLayouts/slideLayout441.xml"/><Relationship Id="rId15" Type="http://schemas.openxmlformats.org/officeDocument/2006/relationships/image" Target="../media/image21.png"/><Relationship Id="rId10" Type="http://schemas.openxmlformats.org/officeDocument/2006/relationships/slideLayout" Target="../slideLayouts/slideLayout446.xml"/><Relationship Id="rId4" Type="http://schemas.openxmlformats.org/officeDocument/2006/relationships/slideLayout" Target="../slideLayouts/slideLayout440.xml"/><Relationship Id="rId9" Type="http://schemas.openxmlformats.org/officeDocument/2006/relationships/slideLayout" Target="../slideLayouts/slideLayout445.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7.xml"/><Relationship Id="rId13" Type="http://schemas.openxmlformats.org/officeDocument/2006/relationships/theme" Target="../theme/theme41.xml"/><Relationship Id="rId3" Type="http://schemas.openxmlformats.org/officeDocument/2006/relationships/slideLayout" Target="../slideLayouts/slideLayout452.xml"/><Relationship Id="rId7" Type="http://schemas.openxmlformats.org/officeDocument/2006/relationships/slideLayout" Target="../slideLayouts/slideLayout456.xml"/><Relationship Id="rId12" Type="http://schemas.openxmlformats.org/officeDocument/2006/relationships/slideLayout" Target="../slideLayouts/slideLayout461.xml"/><Relationship Id="rId2" Type="http://schemas.openxmlformats.org/officeDocument/2006/relationships/slideLayout" Target="../slideLayouts/slideLayout451.xml"/><Relationship Id="rId1" Type="http://schemas.openxmlformats.org/officeDocument/2006/relationships/slideLayout" Target="../slideLayouts/slideLayout450.xml"/><Relationship Id="rId6" Type="http://schemas.openxmlformats.org/officeDocument/2006/relationships/slideLayout" Target="../slideLayouts/slideLayout455.xml"/><Relationship Id="rId11" Type="http://schemas.openxmlformats.org/officeDocument/2006/relationships/slideLayout" Target="../slideLayouts/slideLayout460.xml"/><Relationship Id="rId5" Type="http://schemas.openxmlformats.org/officeDocument/2006/relationships/slideLayout" Target="../slideLayouts/slideLayout454.xml"/><Relationship Id="rId10" Type="http://schemas.openxmlformats.org/officeDocument/2006/relationships/slideLayout" Target="../slideLayouts/slideLayout459.xml"/><Relationship Id="rId4" Type="http://schemas.openxmlformats.org/officeDocument/2006/relationships/slideLayout" Target="../slideLayouts/slideLayout453.xml"/><Relationship Id="rId9" Type="http://schemas.openxmlformats.org/officeDocument/2006/relationships/slideLayout" Target="../slideLayouts/slideLayout458.xml"/><Relationship Id="rId14" Type="http://schemas.openxmlformats.org/officeDocument/2006/relationships/image" Target="../media/image2.wmf"/></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9.xml"/><Relationship Id="rId13" Type="http://schemas.openxmlformats.org/officeDocument/2006/relationships/image" Target="../media/image2.wmf"/><Relationship Id="rId3" Type="http://schemas.openxmlformats.org/officeDocument/2006/relationships/slideLayout" Target="../slideLayouts/slideLayout464.xml"/><Relationship Id="rId7" Type="http://schemas.openxmlformats.org/officeDocument/2006/relationships/slideLayout" Target="../slideLayouts/slideLayout468.xml"/><Relationship Id="rId12" Type="http://schemas.openxmlformats.org/officeDocument/2006/relationships/theme" Target="../theme/theme42.xml"/><Relationship Id="rId2" Type="http://schemas.openxmlformats.org/officeDocument/2006/relationships/slideLayout" Target="../slideLayouts/slideLayout463.xml"/><Relationship Id="rId1" Type="http://schemas.openxmlformats.org/officeDocument/2006/relationships/slideLayout" Target="../slideLayouts/slideLayout462.xml"/><Relationship Id="rId6" Type="http://schemas.openxmlformats.org/officeDocument/2006/relationships/slideLayout" Target="../slideLayouts/slideLayout467.xml"/><Relationship Id="rId11" Type="http://schemas.openxmlformats.org/officeDocument/2006/relationships/slideLayout" Target="../slideLayouts/slideLayout472.xml"/><Relationship Id="rId5" Type="http://schemas.openxmlformats.org/officeDocument/2006/relationships/slideLayout" Target="../slideLayouts/slideLayout466.xml"/><Relationship Id="rId10" Type="http://schemas.openxmlformats.org/officeDocument/2006/relationships/slideLayout" Target="../slideLayouts/slideLayout471.xml"/><Relationship Id="rId4" Type="http://schemas.openxmlformats.org/officeDocument/2006/relationships/slideLayout" Target="../slideLayouts/slideLayout465.xml"/><Relationship Id="rId9" Type="http://schemas.openxmlformats.org/officeDocument/2006/relationships/slideLayout" Target="../slideLayouts/slideLayout47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80.xml"/><Relationship Id="rId3" Type="http://schemas.openxmlformats.org/officeDocument/2006/relationships/slideLayout" Target="../slideLayouts/slideLayout475.xml"/><Relationship Id="rId7" Type="http://schemas.openxmlformats.org/officeDocument/2006/relationships/slideLayout" Target="../slideLayouts/slideLayout479.xml"/><Relationship Id="rId12" Type="http://schemas.openxmlformats.org/officeDocument/2006/relationships/theme" Target="../theme/theme43.xml"/><Relationship Id="rId2" Type="http://schemas.openxmlformats.org/officeDocument/2006/relationships/slideLayout" Target="../slideLayouts/slideLayout474.xm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5" Type="http://schemas.openxmlformats.org/officeDocument/2006/relationships/slideLayout" Target="../slideLayouts/slideLayout477.xml"/><Relationship Id="rId10" Type="http://schemas.openxmlformats.org/officeDocument/2006/relationships/slideLayout" Target="../slideLayouts/slideLayout482.xml"/><Relationship Id="rId4" Type="http://schemas.openxmlformats.org/officeDocument/2006/relationships/slideLayout" Target="../slideLayouts/slideLayout476.xml"/><Relationship Id="rId9" Type="http://schemas.openxmlformats.org/officeDocument/2006/relationships/slideLayout" Target="../slideLayouts/slideLayout48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91.xml"/><Relationship Id="rId13" Type="http://schemas.openxmlformats.org/officeDocument/2006/relationships/slideLayout" Target="../slideLayouts/slideLayout496.xml"/><Relationship Id="rId3" Type="http://schemas.openxmlformats.org/officeDocument/2006/relationships/slideLayout" Target="../slideLayouts/slideLayout486.xml"/><Relationship Id="rId7" Type="http://schemas.openxmlformats.org/officeDocument/2006/relationships/slideLayout" Target="../slideLayouts/slideLayout490.xml"/><Relationship Id="rId12" Type="http://schemas.openxmlformats.org/officeDocument/2006/relationships/slideLayout" Target="../slideLayouts/slideLayout495.xml"/><Relationship Id="rId2" Type="http://schemas.openxmlformats.org/officeDocument/2006/relationships/slideLayout" Target="../slideLayouts/slideLayout485.xml"/><Relationship Id="rId1" Type="http://schemas.openxmlformats.org/officeDocument/2006/relationships/slideLayout" Target="../slideLayouts/slideLayout484.xml"/><Relationship Id="rId6" Type="http://schemas.openxmlformats.org/officeDocument/2006/relationships/slideLayout" Target="../slideLayouts/slideLayout489.xml"/><Relationship Id="rId11" Type="http://schemas.openxmlformats.org/officeDocument/2006/relationships/slideLayout" Target="../slideLayouts/slideLayout494.xml"/><Relationship Id="rId5" Type="http://schemas.openxmlformats.org/officeDocument/2006/relationships/slideLayout" Target="../slideLayouts/slideLayout488.xml"/><Relationship Id="rId15" Type="http://schemas.openxmlformats.org/officeDocument/2006/relationships/image" Target="../media/image2.wmf"/><Relationship Id="rId10" Type="http://schemas.openxmlformats.org/officeDocument/2006/relationships/slideLayout" Target="../slideLayouts/slideLayout493.xml"/><Relationship Id="rId4" Type="http://schemas.openxmlformats.org/officeDocument/2006/relationships/slideLayout" Target="../slideLayouts/slideLayout487.xml"/><Relationship Id="rId9" Type="http://schemas.openxmlformats.org/officeDocument/2006/relationships/slideLayout" Target="../slideLayouts/slideLayout492.xml"/><Relationship Id="rId14"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04.xml"/><Relationship Id="rId3" Type="http://schemas.openxmlformats.org/officeDocument/2006/relationships/slideLayout" Target="../slideLayouts/slideLayout499.xml"/><Relationship Id="rId7" Type="http://schemas.openxmlformats.org/officeDocument/2006/relationships/slideLayout" Target="../slideLayouts/slideLayout503.xml"/><Relationship Id="rId12" Type="http://schemas.openxmlformats.org/officeDocument/2006/relationships/theme" Target="../theme/theme45.xml"/><Relationship Id="rId2" Type="http://schemas.openxmlformats.org/officeDocument/2006/relationships/slideLayout" Target="../slideLayouts/slideLayout498.xml"/><Relationship Id="rId1" Type="http://schemas.openxmlformats.org/officeDocument/2006/relationships/slideLayout" Target="../slideLayouts/slideLayout497.xml"/><Relationship Id="rId6" Type="http://schemas.openxmlformats.org/officeDocument/2006/relationships/slideLayout" Target="../slideLayouts/slideLayout502.xml"/><Relationship Id="rId11" Type="http://schemas.openxmlformats.org/officeDocument/2006/relationships/slideLayout" Target="../slideLayouts/slideLayout507.xml"/><Relationship Id="rId5" Type="http://schemas.openxmlformats.org/officeDocument/2006/relationships/slideLayout" Target="../slideLayouts/slideLayout501.xml"/><Relationship Id="rId10" Type="http://schemas.openxmlformats.org/officeDocument/2006/relationships/slideLayout" Target="../slideLayouts/slideLayout506.xml"/><Relationship Id="rId4" Type="http://schemas.openxmlformats.org/officeDocument/2006/relationships/slideLayout" Target="../slideLayouts/slideLayout500.xml"/><Relationship Id="rId9" Type="http://schemas.openxmlformats.org/officeDocument/2006/relationships/slideLayout" Target="../slideLayouts/slideLayout50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15.xml"/><Relationship Id="rId13" Type="http://schemas.openxmlformats.org/officeDocument/2006/relationships/image" Target="../media/image25.png"/><Relationship Id="rId3" Type="http://schemas.openxmlformats.org/officeDocument/2006/relationships/slideLayout" Target="../slideLayouts/slideLayout510.xml"/><Relationship Id="rId7" Type="http://schemas.openxmlformats.org/officeDocument/2006/relationships/slideLayout" Target="../slideLayouts/slideLayout514.xml"/><Relationship Id="rId12" Type="http://schemas.openxmlformats.org/officeDocument/2006/relationships/theme" Target="../theme/theme46.xml"/><Relationship Id="rId2" Type="http://schemas.openxmlformats.org/officeDocument/2006/relationships/slideLayout" Target="../slideLayouts/slideLayout509.xml"/><Relationship Id="rId1" Type="http://schemas.openxmlformats.org/officeDocument/2006/relationships/slideLayout" Target="../slideLayouts/slideLayout508.xml"/><Relationship Id="rId6" Type="http://schemas.openxmlformats.org/officeDocument/2006/relationships/slideLayout" Target="../slideLayouts/slideLayout513.xml"/><Relationship Id="rId11" Type="http://schemas.openxmlformats.org/officeDocument/2006/relationships/slideLayout" Target="../slideLayouts/slideLayout518.xml"/><Relationship Id="rId5" Type="http://schemas.openxmlformats.org/officeDocument/2006/relationships/slideLayout" Target="../slideLayouts/slideLayout512.xml"/><Relationship Id="rId10" Type="http://schemas.openxmlformats.org/officeDocument/2006/relationships/slideLayout" Target="../slideLayouts/slideLayout517.xml"/><Relationship Id="rId4" Type="http://schemas.openxmlformats.org/officeDocument/2006/relationships/slideLayout" Target="../slideLayouts/slideLayout511.xml"/><Relationship Id="rId9" Type="http://schemas.openxmlformats.org/officeDocument/2006/relationships/slideLayout" Target="../slideLayouts/slideLayout5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w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wmf"/><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2.wmf"/><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2.wmf"/><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280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50000"/>
              </a:spcBef>
              <a:defRPr sz="1200">
                <a:solidFill>
                  <a:prstClr val="black">
                    <a:tint val="75000"/>
                  </a:prstClr>
                </a:solidFill>
                <a:ea typeface="ＭＳ Ｐゴシック" pitchFamily="34" charset="-128"/>
                <a:cs typeface="+mn-cs"/>
              </a:defRPr>
            </a:lvl1pPr>
          </a:lstStyle>
          <a:p>
            <a:pPr fontAlgn="base">
              <a:spcAft>
                <a:spcPct val="0"/>
              </a:spcAft>
              <a:defRPr/>
            </a:pPr>
            <a:fld id="{13C45153-4FAF-4C7E-BE9D-89D80B346CD1}" type="datetime1">
              <a:rPr lang="en-US" b="1">
                <a:latin typeface="Arial" pitchFamily="34" charset="0"/>
              </a:rPr>
              <a:pPr fontAlgn="base">
                <a:spcAft>
                  <a:spcPct val="0"/>
                </a:spcAft>
                <a:defRPr/>
              </a:pPr>
              <a:t>10/19/2017</a:t>
            </a:fld>
            <a:endParaRPr lang="en-US" b="1">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ct val="50000"/>
              </a:spcBef>
              <a:defRPr sz="1200">
                <a:solidFill>
                  <a:prstClr val="black">
                    <a:tint val="75000"/>
                  </a:prstClr>
                </a:solidFill>
                <a:ea typeface="ＭＳ Ｐゴシック" pitchFamily="34" charset="-128"/>
                <a:cs typeface="+mn-cs"/>
              </a:defRPr>
            </a:lvl1pPr>
          </a:lstStyle>
          <a:p>
            <a:pPr fontAlgn="base">
              <a:spcAft>
                <a:spcPct val="0"/>
              </a:spcAft>
              <a:defRPr/>
            </a:pPr>
            <a:endParaRPr lang="en-US" b="1">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50000"/>
              </a:spcBef>
              <a:defRPr sz="1200">
                <a:solidFill>
                  <a:prstClr val="black">
                    <a:tint val="75000"/>
                  </a:prstClr>
                </a:solidFill>
                <a:ea typeface="ＭＳ Ｐゴシック" pitchFamily="34" charset="-128"/>
                <a:cs typeface="+mn-cs"/>
              </a:defRPr>
            </a:lvl1pPr>
          </a:lstStyle>
          <a:p>
            <a:pPr fontAlgn="base">
              <a:spcAft>
                <a:spcPct val="0"/>
              </a:spcAft>
              <a:defRPr/>
            </a:pPr>
            <a:fld id="{B19726F5-3698-4E21-82FB-8073A52239B7}" type="slidenum">
              <a:rPr lang="en-US" b="1">
                <a:latin typeface="Arial" pitchFamily="34" charset="0"/>
              </a:rPr>
              <a:pPr fontAlgn="base">
                <a:spcAft>
                  <a:spcPct val="0"/>
                </a:spcAft>
                <a:defRPr/>
              </a:pPr>
              <a:t>‹#›</a:t>
            </a:fld>
            <a:endParaRPr lang="en-US" b="1">
              <a:latin typeface="Arial" pitchFamily="34" charset="0"/>
            </a:endParaRPr>
          </a:p>
        </p:txBody>
      </p:sp>
      <p:sp>
        <p:nvSpPr>
          <p:cNvPr id="7" name="Rectangle 6"/>
          <p:cNvSpPr/>
          <p:nvPr/>
        </p:nvSpPr>
        <p:spPr>
          <a:xfrm>
            <a:off x="0" y="0"/>
            <a:ext cx="9144000" cy="1412875"/>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prstClr val="white"/>
              </a:solidFill>
            </a:endParaRPr>
          </a:p>
        </p:txBody>
      </p:sp>
    </p:spTree>
    <p:extLst>
      <p:ext uri="{BB962C8B-B14F-4D97-AF65-F5344CB8AC3E}">
        <p14:creationId xmlns:p14="http://schemas.microsoft.com/office/powerpoint/2010/main" val="3691627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latin typeface="Arial" pitchFamily="34" charset="0"/>
                <a:ea typeface="ＭＳ Ｐゴシック"/>
                <a:cs typeface="+mn-cs"/>
              </a:defRPr>
            </a:lvl1pPr>
          </a:lstStyle>
          <a:p>
            <a:pPr fontAlgn="base">
              <a:spcAft>
                <a:spcPct val="0"/>
              </a:spcAft>
              <a:defRPr/>
            </a:pPr>
            <a:fld id="{9C512377-0EAA-47E3-A120-69D76A0A369A}" type="datetime1">
              <a:rPr lang="en-US" b="1"/>
              <a:pPr fontAlgn="base">
                <a:spcAft>
                  <a:spcPct val="0"/>
                </a:spcAft>
                <a:defRPr/>
              </a:pPr>
              <a:t>10/19/2017</a:t>
            </a:fld>
            <a:endParaRPr lang="en-US" b="1"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79C1"/>
                </a:solidFill>
                <a:latin typeface="Arial" pitchFamily="34" charset="0"/>
                <a:ea typeface="ＭＳ Ｐゴシック"/>
                <a:cs typeface="+mn-cs"/>
              </a:defRPr>
            </a:lvl1pPr>
          </a:lstStyle>
          <a:p>
            <a:pPr fontAlgn="base">
              <a:spcAft>
                <a:spcPct val="0"/>
              </a:spcAft>
              <a:defRPr/>
            </a:pPr>
            <a:endParaRPr lang="en-US" b="1"/>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rgbClr val="0079C1"/>
                </a:solidFill>
                <a:latin typeface="Arial" pitchFamily="34" charset="0"/>
                <a:ea typeface="ＭＳ Ｐゴシック"/>
                <a:cs typeface="+mn-cs"/>
              </a:defRPr>
            </a:lvl1pPr>
          </a:lstStyle>
          <a:p>
            <a:pPr fontAlgn="base">
              <a:spcAft>
                <a:spcPct val="0"/>
              </a:spcAft>
              <a:defRPr/>
            </a:pPr>
            <a:fld id="{3529DC3D-4BBA-4DEE-B5F5-1EA451A6D07D}" type="slidenum">
              <a:rPr lang="en-US" b="1"/>
              <a:pPr fontAlgn="base">
                <a:spcAft>
                  <a:spcPct val="0"/>
                </a:spcAft>
                <a:defRPr/>
              </a:pPr>
              <a:t>‹#›</a:t>
            </a:fld>
            <a:endParaRPr lang="en-US" b="1"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391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2391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23912" name="Picture 27"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74965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fontAlgn="auto">
              <a:spcBef>
                <a:spcPct val="0"/>
              </a:spcBef>
              <a:spcAft>
                <a:spcPts val="0"/>
              </a:spcAft>
              <a:defRPr sz="1400" b="0">
                <a:solidFill>
                  <a:srgbClr val="0079C1"/>
                </a:solidFill>
                <a:latin typeface="Arial" pitchFamily="34" charset="0"/>
                <a:ea typeface="ＭＳ Ｐゴシック"/>
                <a:cs typeface="+mn-cs"/>
              </a:defRPr>
            </a:lvl1pPr>
          </a:lstStyle>
          <a:p>
            <a:pPr>
              <a:defRPr/>
            </a:pPr>
            <a:fld id="{6D504467-0C5E-492C-B538-27EFE79705D8}" type="datetimeFigureOut">
              <a:rPr lang="en-GB"/>
              <a:pPr>
                <a:defRPr/>
              </a:pPr>
              <a:t>19/10/2017</a:t>
            </a:fld>
            <a:endParaRPr lang="en-GB"/>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ct val="0"/>
              </a:spcBef>
              <a:spcAft>
                <a:spcPts val="0"/>
              </a:spcAft>
              <a:defRPr sz="1400" b="0">
                <a:solidFill>
                  <a:srgbClr val="0079C1"/>
                </a:solidFill>
                <a:latin typeface="Arial" pitchFamily="34" charset="0"/>
                <a:ea typeface="ＭＳ Ｐゴシック"/>
                <a:cs typeface="+mn-cs"/>
              </a:defRPr>
            </a:lvl1pPr>
          </a:lstStyle>
          <a:p>
            <a:pPr>
              <a:defRPr/>
            </a:pPr>
            <a:endParaRPr lang="en-GB"/>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auto">
              <a:spcBef>
                <a:spcPct val="0"/>
              </a:spcBef>
              <a:spcAft>
                <a:spcPts val="0"/>
              </a:spcAft>
              <a:defRPr sz="1200" b="0">
                <a:solidFill>
                  <a:srgbClr val="0079C1"/>
                </a:solidFill>
                <a:latin typeface="Arial" pitchFamily="34" charset="0"/>
                <a:ea typeface="ＭＳ Ｐゴシック"/>
                <a:cs typeface="+mn-cs"/>
              </a:defRPr>
            </a:lvl1pPr>
          </a:lstStyle>
          <a:p>
            <a:pPr>
              <a:defRPr/>
            </a:pPr>
            <a:fld id="{608B5AF2-1F75-4976-9285-AAA5BCA54C1A}" type="slidenum">
              <a:rPr lang="en-GB"/>
              <a:pPr>
                <a:defRPr/>
              </a:pPr>
              <a:t>‹#›</a:t>
            </a:fld>
            <a:endParaRPr lang="en-GB"/>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336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4336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43368" name="Picture 27"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96393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latin typeface="Arial" pitchFamily="34" charset="0"/>
                <a:ea typeface="ＭＳ Ｐゴシック"/>
                <a:cs typeface="+mn-cs"/>
              </a:defRPr>
            </a:lvl1pPr>
          </a:lstStyle>
          <a:p>
            <a:pPr fontAlgn="base">
              <a:spcAft>
                <a:spcPct val="0"/>
              </a:spcAft>
              <a:defRPr/>
            </a:pPr>
            <a:fld id="{ADEF3A15-5B0F-4E13-856E-3BAF9AE0A365}" type="datetime1">
              <a:rPr lang="en-US" b="1"/>
              <a:pPr fontAlgn="base">
                <a:spcAft>
                  <a:spcPct val="0"/>
                </a:spcAft>
                <a:defRPr/>
              </a:pPr>
              <a:t>10/19/2017</a:t>
            </a:fld>
            <a:endParaRPr lang="en-US" b="1"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79C1"/>
                </a:solidFill>
                <a:latin typeface="Arial" pitchFamily="34" charset="0"/>
                <a:ea typeface="ＭＳ Ｐゴシック"/>
                <a:cs typeface="+mn-cs"/>
              </a:defRPr>
            </a:lvl1pPr>
          </a:lstStyle>
          <a:p>
            <a:pPr fontAlgn="base">
              <a:spcAft>
                <a:spcPct val="0"/>
              </a:spcAft>
              <a:defRPr/>
            </a:pPr>
            <a:endParaRPr lang="en-US" b="1"/>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rgbClr val="0079C1"/>
                </a:solidFill>
                <a:latin typeface="Arial" pitchFamily="34" charset="0"/>
                <a:ea typeface="ＭＳ Ｐゴシック"/>
                <a:cs typeface="+mn-cs"/>
              </a:defRPr>
            </a:lvl1pPr>
          </a:lstStyle>
          <a:p>
            <a:pPr fontAlgn="base">
              <a:spcAft>
                <a:spcPct val="0"/>
              </a:spcAft>
              <a:defRPr/>
            </a:pPr>
            <a:fld id="{BCFD8FE8-54AA-482C-8625-70352B144EC7}" type="slidenum">
              <a:rPr lang="en-US" b="1"/>
              <a:pPr fontAlgn="base">
                <a:spcAft>
                  <a:spcPct val="0"/>
                </a:spcAft>
                <a:defRPr/>
              </a:pPr>
              <a:t>‹#›</a:t>
            </a:fld>
            <a:endParaRPr lang="en-US" b="1"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360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5360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53608" name="Picture 27"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63187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latin typeface="Arial" pitchFamily="34" charset="0"/>
                <a:ea typeface="ＭＳ Ｐゴシック" pitchFamily="34" charset="-128"/>
                <a:cs typeface="+mn-cs"/>
              </a:defRPr>
            </a:lvl1pPr>
          </a:lstStyle>
          <a:p>
            <a:pPr fontAlgn="base">
              <a:spcAft>
                <a:spcPct val="0"/>
              </a:spcAft>
              <a:defRPr/>
            </a:pPr>
            <a:fld id="{B398A173-FF90-4C07-A173-254A7F9ABBD0}" type="datetime1">
              <a:rPr lang="en-US" b="1"/>
              <a:pPr fontAlgn="base">
                <a:spcAft>
                  <a:spcPct val="0"/>
                </a:spcAft>
                <a:defRPr/>
              </a:pPr>
              <a:t>10/19/2017</a:t>
            </a:fld>
            <a:endParaRPr lang="en-US" b="1"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79C1"/>
                </a:solidFill>
                <a:latin typeface="Arial" pitchFamily="34" charset="0"/>
                <a:ea typeface="ＭＳ Ｐゴシック" pitchFamily="34" charset="-128"/>
                <a:cs typeface="+mn-cs"/>
              </a:defRPr>
            </a:lvl1pPr>
          </a:lstStyle>
          <a:p>
            <a:pPr fontAlgn="base">
              <a:spcAft>
                <a:spcPct val="0"/>
              </a:spcAft>
              <a:defRPr/>
            </a:pPr>
            <a:endParaRPr lang="en-US" b="1"/>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rgbClr val="0079C1"/>
                </a:solidFill>
                <a:latin typeface="Arial" pitchFamily="34" charset="0"/>
                <a:ea typeface="ＭＳ Ｐゴシック" pitchFamily="34" charset="-128"/>
                <a:cs typeface="+mn-cs"/>
              </a:defRPr>
            </a:lvl1pPr>
          </a:lstStyle>
          <a:p>
            <a:pPr fontAlgn="base">
              <a:spcAft>
                <a:spcPct val="0"/>
              </a:spcAft>
              <a:defRPr/>
            </a:pPr>
            <a:fld id="{0B72E8C6-9741-46B1-B67D-F36DB3D244FB}" type="slidenum">
              <a:rPr lang="en-US" b="1"/>
              <a:pPr fontAlgn="base">
                <a:spcAft>
                  <a:spcPct val="0"/>
                </a:spcAft>
                <a:defRPr/>
              </a:pPr>
              <a:t>‹#›</a:t>
            </a:fld>
            <a:endParaRPr lang="en-US" b="1"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776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1776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17768" name="Picture 27"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38352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79C1"/>
                </a:solidFill>
                <a:latin typeface="Arial"/>
                <a:ea typeface="ＭＳ Ｐゴシック"/>
                <a:cs typeface="+mn-cs"/>
              </a:defRPr>
            </a:lvl1pPr>
          </a:lstStyle>
          <a:p>
            <a:pPr fontAlgn="base">
              <a:spcBef>
                <a:spcPct val="0"/>
              </a:spcBef>
              <a:spcAft>
                <a:spcPct val="0"/>
              </a:spcAft>
              <a:defRPr/>
            </a:pPr>
            <a:fld id="{B4EF4297-D04E-45B4-8CC3-D29E7A2FE180}" type="datetime1">
              <a:rPr lang="en-US" b="1"/>
              <a:pPr fontAlgn="base">
                <a:spcBef>
                  <a:spcPct val="0"/>
                </a:spcBef>
                <a:spcAft>
                  <a:spcPct val="0"/>
                </a:spcAft>
                <a:defRPr/>
              </a:pPr>
              <a:t>10/19/2017</a:t>
            </a:fld>
            <a:endParaRPr lang="en-US" b="1"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79C1"/>
                </a:solidFill>
                <a:latin typeface="Arial"/>
                <a:ea typeface="ＭＳ Ｐゴシック"/>
                <a:cs typeface="+mn-cs"/>
              </a:defRPr>
            </a:lvl1pPr>
          </a:lstStyle>
          <a:p>
            <a:pPr fontAlgn="base">
              <a:spcBef>
                <a:spcPct val="0"/>
              </a:spcBef>
              <a:spcAft>
                <a:spcPct val="0"/>
              </a:spcAft>
              <a:defRPr/>
            </a:pPr>
            <a:endParaRPr lang="en-US" b="1"/>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79C1"/>
                </a:solidFill>
                <a:latin typeface="Arial"/>
                <a:ea typeface="ＭＳ Ｐゴシック"/>
                <a:cs typeface="+mn-cs"/>
              </a:defRPr>
            </a:lvl1pPr>
          </a:lstStyle>
          <a:p>
            <a:pPr fontAlgn="base">
              <a:spcBef>
                <a:spcPct val="0"/>
              </a:spcBef>
              <a:spcAft>
                <a:spcPct val="0"/>
              </a:spcAft>
              <a:defRPr/>
            </a:pPr>
            <a:fld id="{21487805-E013-4FE9-9083-9BD536F47D1A}" type="slidenum">
              <a:rPr lang="en-US" b="1"/>
              <a:pPr fontAlgn="base">
                <a:spcBef>
                  <a:spcPct val="0"/>
                </a:spcBef>
                <a:spcAft>
                  <a:spcPct val="0"/>
                </a:spcAft>
                <a:defRPr/>
              </a:pPr>
              <a:t>‹#›</a:t>
            </a:fld>
            <a:endParaRPr lang="en-US" b="1" dirty="0"/>
          </a:p>
        </p:txBody>
      </p:sp>
      <p:cxnSp>
        <p:nvCxnSpPr>
          <p:cNvPr id="4" name="Straight Connector 3"/>
          <p:cNvCxnSpPr/>
          <p:nvPr/>
        </p:nvCxnSpPr>
        <p:spPr>
          <a:xfrm>
            <a:off x="700088" y="981075"/>
            <a:ext cx="7999412" cy="1588"/>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8790" name="Rectangle 5"/>
          <p:cNvSpPr>
            <a:spLocks noGrp="1" noChangeArrowheads="1"/>
          </p:cNvSpPr>
          <p:nvPr>
            <p:ph type="title"/>
          </p:nvPr>
        </p:nvSpPr>
        <p:spPr bwMode="auto">
          <a:xfrm>
            <a:off x="574675" y="4191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1879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18792" name="Picture 27"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68629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charset="0"/>
          <a:ea typeface="MS PGothic" pitchFamily="34" charset="-128"/>
        </a:defRPr>
      </a:lvl2pPr>
      <a:lvl3pPr algn="l" rtl="0" eaLnBrk="0" fontAlgn="base" hangingPunct="0">
        <a:spcBef>
          <a:spcPct val="0"/>
        </a:spcBef>
        <a:spcAft>
          <a:spcPct val="0"/>
        </a:spcAft>
        <a:defRPr sz="2800" b="1">
          <a:solidFill>
            <a:srgbClr val="0079C1"/>
          </a:solidFill>
          <a:latin typeface="Arial" charset="0"/>
          <a:ea typeface="MS PGothic" pitchFamily="34" charset="-128"/>
        </a:defRPr>
      </a:lvl3pPr>
      <a:lvl4pPr algn="l" rtl="0" eaLnBrk="0" fontAlgn="base" hangingPunct="0">
        <a:spcBef>
          <a:spcPct val="0"/>
        </a:spcBef>
        <a:spcAft>
          <a:spcPct val="0"/>
        </a:spcAft>
        <a:defRPr sz="2800" b="1">
          <a:solidFill>
            <a:srgbClr val="0079C1"/>
          </a:solidFill>
          <a:latin typeface="Arial" charset="0"/>
          <a:ea typeface="MS PGothic" pitchFamily="34" charset="-128"/>
        </a:defRPr>
      </a:lvl4pPr>
      <a:lvl5pPr algn="l" rtl="0" eaLnBrk="0" fontAlgn="base" hangingPunct="0">
        <a:spcBef>
          <a:spcPct val="0"/>
        </a:spcBef>
        <a:spcAft>
          <a:spcPct val="0"/>
        </a:spcAft>
        <a:defRPr sz="2800" b="1">
          <a:solidFill>
            <a:srgbClr val="0079C1"/>
          </a:solidFill>
          <a:latin typeface="Arial" charset="0"/>
          <a:ea typeface="MS PGothic" pitchFamily="34" charset="-128"/>
        </a:defRPr>
      </a:lvl5pPr>
      <a:lvl6pPr marL="457200" algn="l" rtl="0" fontAlgn="base">
        <a:spcBef>
          <a:spcPct val="0"/>
        </a:spcBef>
        <a:spcAft>
          <a:spcPct val="0"/>
        </a:spcAft>
        <a:defRPr sz="2800" b="1">
          <a:solidFill>
            <a:srgbClr val="0079C1"/>
          </a:solidFill>
          <a:latin typeface="Arial" charset="0"/>
          <a:ea typeface="ＭＳ Ｐゴシック" pitchFamily="34" charset="-128"/>
        </a:defRPr>
      </a:lvl6pPr>
      <a:lvl7pPr marL="914400" algn="l" rtl="0" fontAlgn="base">
        <a:spcBef>
          <a:spcPct val="0"/>
        </a:spcBef>
        <a:spcAft>
          <a:spcPct val="0"/>
        </a:spcAft>
        <a:defRPr sz="2800" b="1">
          <a:solidFill>
            <a:srgbClr val="0079C1"/>
          </a:solidFill>
          <a:latin typeface="Arial" charset="0"/>
          <a:ea typeface="ＭＳ Ｐゴシック" pitchFamily="34" charset="-128"/>
        </a:defRPr>
      </a:lvl7pPr>
      <a:lvl8pPr marL="1371600" algn="l" rtl="0" fontAlgn="base">
        <a:spcBef>
          <a:spcPct val="0"/>
        </a:spcBef>
        <a:spcAft>
          <a:spcPct val="0"/>
        </a:spcAft>
        <a:defRPr sz="2800" b="1">
          <a:solidFill>
            <a:srgbClr val="0079C1"/>
          </a:solidFill>
          <a:latin typeface="Arial" charset="0"/>
          <a:ea typeface="ＭＳ Ｐゴシック" pitchFamily="34" charset="-128"/>
        </a:defRPr>
      </a:lvl8pPr>
      <a:lvl9pPr marL="1828800" algn="l" rtl="0" fontAlgn="base">
        <a:spcBef>
          <a:spcPct val="0"/>
        </a:spcBef>
        <a:spcAft>
          <a:spcPct val="0"/>
        </a:spcAft>
        <a:defRPr sz="2800" b="1">
          <a:solidFill>
            <a:srgbClr val="0079C1"/>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latin typeface="Arial" pitchFamily="34" charset="0"/>
                <a:ea typeface="ＭＳ Ｐゴシック"/>
                <a:cs typeface="+mn-cs"/>
              </a:defRPr>
            </a:lvl1pPr>
          </a:lstStyle>
          <a:p>
            <a:pPr fontAlgn="base">
              <a:spcAft>
                <a:spcPct val="0"/>
              </a:spcAft>
              <a:defRPr/>
            </a:pPr>
            <a:fld id="{667543C7-1AB6-463F-9824-0E0D7BC1D2EA}" type="datetime1">
              <a:rPr lang="en-US" b="1"/>
              <a:pPr fontAlgn="base">
                <a:spcAft>
                  <a:spcPct val="0"/>
                </a:spcAft>
                <a:defRPr/>
              </a:pPr>
              <a:t>10/19/2017</a:t>
            </a:fld>
            <a:endParaRPr lang="en-US" b="1"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79C1"/>
                </a:solidFill>
                <a:latin typeface="Arial" pitchFamily="34" charset="0"/>
                <a:ea typeface="ＭＳ Ｐゴシック"/>
                <a:cs typeface="+mn-cs"/>
              </a:defRPr>
            </a:lvl1pPr>
          </a:lstStyle>
          <a:p>
            <a:pPr fontAlgn="base">
              <a:spcAft>
                <a:spcPct val="0"/>
              </a:spcAft>
              <a:defRPr/>
            </a:pPr>
            <a:endParaRPr lang="en-US" b="1"/>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rgbClr val="0079C1"/>
                </a:solidFill>
                <a:latin typeface="Arial" pitchFamily="34" charset="0"/>
                <a:ea typeface="ＭＳ Ｐゴシック"/>
                <a:cs typeface="+mn-cs"/>
              </a:defRPr>
            </a:lvl1pPr>
          </a:lstStyle>
          <a:p>
            <a:pPr fontAlgn="base">
              <a:spcAft>
                <a:spcPct val="0"/>
              </a:spcAft>
              <a:defRPr/>
            </a:pPr>
            <a:fld id="{E3FDE185-325C-4FB0-BFC3-9E36CA06BE5B}" type="slidenum">
              <a:rPr lang="en-US" b="1"/>
              <a:pPr fontAlgn="base">
                <a:spcAft>
                  <a:spcPct val="0"/>
                </a:spcAft>
                <a:defRPr/>
              </a:pPr>
              <a:t>‹#›</a:t>
            </a:fld>
            <a:endParaRPr lang="en-US" b="1"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053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5053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50536" name="Picture 27"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165260"/>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4" name="Rectangle 6"/>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316" tIns="45659" rIns="91316" bIns="45659" numCol="1" anchor="t" anchorCtr="0" compatLnSpc="1">
            <a:prstTxWarp prst="textNoShape">
              <a:avLst/>
            </a:prstTxWarp>
          </a:bodyPr>
          <a:lstStyle>
            <a:lvl1pPr algn="r" fontAlgn="auto">
              <a:spcBef>
                <a:spcPts val="0"/>
              </a:spcBef>
              <a:spcAft>
                <a:spcPts val="0"/>
              </a:spcAft>
              <a:defRPr sz="1200" b="0">
                <a:solidFill>
                  <a:prstClr val="black"/>
                </a:solidFill>
                <a:latin typeface="Arial"/>
                <a:ea typeface="ＭＳ Ｐゴシック"/>
                <a:cs typeface="+mn-cs"/>
              </a:defRPr>
            </a:lvl1pPr>
          </a:lstStyle>
          <a:p>
            <a:pPr>
              <a:defRPr/>
            </a:pPr>
            <a:fld id="{246C174C-217F-42CC-BB09-A3C716CC9916}" type="slidenum">
              <a:rPr lang="en-US"/>
              <a:pPr>
                <a:defRPr/>
              </a:pPr>
              <a:t>‹#›</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9508" name="Rectangle 5"/>
          <p:cNvSpPr>
            <a:spLocks noGrp="1" noChangeArrowheads="1"/>
          </p:cNvSpPr>
          <p:nvPr>
            <p:ph type="title"/>
          </p:nvPr>
        </p:nvSpPr>
        <p:spPr bwMode="auto">
          <a:xfrm>
            <a:off x="593725" y="739775"/>
            <a:ext cx="614997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6" tIns="45659" rIns="91316" bIns="45659" numCol="1" anchor="b" anchorCtr="0" compatLnSpc="1">
            <a:prstTxWarp prst="textNoShape">
              <a:avLst/>
            </a:prstTxWarp>
            <a:spAutoFit/>
          </a:bodyPr>
          <a:lstStyle/>
          <a:p>
            <a:pPr lvl="0"/>
            <a:r>
              <a:rPr lang="en-US" altLang="en-US" smtClean="0"/>
              <a:t>Click to edit Master title style</a:t>
            </a:r>
            <a:endParaRPr lang="en-GB" altLang="en-US" smtClean="0"/>
          </a:p>
        </p:txBody>
      </p:sp>
      <p:sp>
        <p:nvSpPr>
          <p:cNvPr id="14950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6" tIns="45659" rIns="91316" bIns="4565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49510" name="Picture 2" descr="https://encrypted-tbn0.gstatic.com/images?q=tbn:ANd9GcQDQhusBn0eeRt9SuuALrVGB48atyFtaDhdMUBMnKHVcgu-hd-TVntWdzsw">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7850" y="0"/>
            <a:ext cx="2216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612753"/>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charset="0"/>
          <a:ea typeface="MS PGothic" pitchFamily="34" charset="-128"/>
        </a:defRPr>
      </a:lvl2pPr>
      <a:lvl3pPr algn="l" rtl="0" eaLnBrk="0" fontAlgn="base" hangingPunct="0">
        <a:spcBef>
          <a:spcPct val="0"/>
        </a:spcBef>
        <a:spcAft>
          <a:spcPct val="0"/>
        </a:spcAft>
        <a:defRPr sz="2800" b="1">
          <a:solidFill>
            <a:srgbClr val="0079C1"/>
          </a:solidFill>
          <a:latin typeface="Arial" charset="0"/>
          <a:ea typeface="MS PGothic" pitchFamily="34" charset="-128"/>
        </a:defRPr>
      </a:lvl3pPr>
      <a:lvl4pPr algn="l" rtl="0" eaLnBrk="0" fontAlgn="base" hangingPunct="0">
        <a:spcBef>
          <a:spcPct val="0"/>
        </a:spcBef>
        <a:spcAft>
          <a:spcPct val="0"/>
        </a:spcAft>
        <a:defRPr sz="2800" b="1">
          <a:solidFill>
            <a:srgbClr val="0079C1"/>
          </a:solidFill>
          <a:latin typeface="Arial" charset="0"/>
          <a:ea typeface="MS PGothic" pitchFamily="34" charset="-128"/>
        </a:defRPr>
      </a:lvl4pPr>
      <a:lvl5pPr algn="l" rtl="0" eaLnBrk="0" fontAlgn="base" hangingPunct="0">
        <a:spcBef>
          <a:spcPct val="0"/>
        </a:spcBef>
        <a:spcAft>
          <a:spcPct val="0"/>
        </a:spcAft>
        <a:defRPr sz="2800" b="1">
          <a:solidFill>
            <a:srgbClr val="0079C1"/>
          </a:solidFill>
          <a:latin typeface="Arial" charset="0"/>
          <a:ea typeface="MS PGothic" pitchFamily="34" charset="-128"/>
        </a:defRPr>
      </a:lvl5pPr>
      <a:lvl6pPr marL="456579" algn="l" rtl="0" eaLnBrk="1" fontAlgn="base" hangingPunct="1">
        <a:spcBef>
          <a:spcPct val="0"/>
        </a:spcBef>
        <a:spcAft>
          <a:spcPct val="0"/>
        </a:spcAft>
        <a:defRPr sz="2800" b="1">
          <a:solidFill>
            <a:srgbClr val="0079C1"/>
          </a:solidFill>
          <a:latin typeface="Arial" charset="0"/>
          <a:ea typeface="ＭＳ Ｐゴシック" pitchFamily="-80" charset="-128"/>
        </a:defRPr>
      </a:lvl6pPr>
      <a:lvl7pPr marL="913160" algn="l" rtl="0" eaLnBrk="1" fontAlgn="base" hangingPunct="1">
        <a:spcBef>
          <a:spcPct val="0"/>
        </a:spcBef>
        <a:spcAft>
          <a:spcPct val="0"/>
        </a:spcAft>
        <a:defRPr sz="2800" b="1">
          <a:solidFill>
            <a:srgbClr val="0079C1"/>
          </a:solidFill>
          <a:latin typeface="Arial" charset="0"/>
          <a:ea typeface="ＭＳ Ｐゴシック" pitchFamily="-80" charset="-128"/>
        </a:defRPr>
      </a:lvl7pPr>
      <a:lvl8pPr marL="1369741" algn="l" rtl="0" eaLnBrk="1" fontAlgn="base" hangingPunct="1">
        <a:spcBef>
          <a:spcPct val="0"/>
        </a:spcBef>
        <a:spcAft>
          <a:spcPct val="0"/>
        </a:spcAft>
        <a:defRPr sz="2800" b="1">
          <a:solidFill>
            <a:srgbClr val="0079C1"/>
          </a:solidFill>
          <a:latin typeface="Arial" charset="0"/>
          <a:ea typeface="ＭＳ Ｐゴシック" pitchFamily="-80" charset="-128"/>
        </a:defRPr>
      </a:lvl8pPr>
      <a:lvl9pPr marL="1826320" algn="l" rtl="0" eaLnBrk="1" fontAlgn="base" hangingPunct="1">
        <a:spcBef>
          <a:spcPct val="0"/>
        </a:spcBef>
        <a:spcAft>
          <a:spcPct val="0"/>
        </a:spcAft>
        <a:defRPr sz="2800" b="1">
          <a:solidFill>
            <a:srgbClr val="0079C1"/>
          </a:solidFill>
          <a:latin typeface="Arial" charset="0"/>
          <a:ea typeface="ＭＳ Ｐゴシック" pitchFamily="-80" charset="-128"/>
        </a:defRPr>
      </a:lvl9pPr>
    </p:titleStyle>
    <p:bodyStyle>
      <a:lvl1pPr marL="341313" indent="-341313"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1363" indent="-284163"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1413" indent="-227013"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597025" indent="-227013"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4225" indent="-22701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1191"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67771"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4352"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0931"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3160" rtl="0" eaLnBrk="1" latinLnBrk="0" hangingPunct="1">
        <a:defRPr sz="1800" kern="1200">
          <a:solidFill>
            <a:schemeClr val="tx1"/>
          </a:solidFill>
          <a:latin typeface="+mn-lt"/>
          <a:ea typeface="+mn-ea"/>
          <a:cs typeface="+mn-cs"/>
        </a:defRPr>
      </a:lvl1pPr>
      <a:lvl2pPr marL="456579" algn="l" defTabSz="913160" rtl="0" eaLnBrk="1" latinLnBrk="0" hangingPunct="1">
        <a:defRPr sz="1800" kern="1200">
          <a:solidFill>
            <a:schemeClr val="tx1"/>
          </a:solidFill>
          <a:latin typeface="+mn-lt"/>
          <a:ea typeface="+mn-ea"/>
          <a:cs typeface="+mn-cs"/>
        </a:defRPr>
      </a:lvl2pPr>
      <a:lvl3pPr marL="913160" algn="l" defTabSz="913160" rtl="0" eaLnBrk="1" latinLnBrk="0" hangingPunct="1">
        <a:defRPr sz="1800" kern="1200">
          <a:solidFill>
            <a:schemeClr val="tx1"/>
          </a:solidFill>
          <a:latin typeface="+mn-lt"/>
          <a:ea typeface="+mn-ea"/>
          <a:cs typeface="+mn-cs"/>
        </a:defRPr>
      </a:lvl3pPr>
      <a:lvl4pPr marL="1369741" algn="l" defTabSz="913160" rtl="0" eaLnBrk="1" latinLnBrk="0" hangingPunct="1">
        <a:defRPr sz="1800" kern="1200">
          <a:solidFill>
            <a:schemeClr val="tx1"/>
          </a:solidFill>
          <a:latin typeface="+mn-lt"/>
          <a:ea typeface="+mn-ea"/>
          <a:cs typeface="+mn-cs"/>
        </a:defRPr>
      </a:lvl4pPr>
      <a:lvl5pPr marL="1826320" algn="l" defTabSz="913160" rtl="0" eaLnBrk="1" latinLnBrk="0" hangingPunct="1">
        <a:defRPr sz="1800" kern="1200">
          <a:solidFill>
            <a:schemeClr val="tx1"/>
          </a:solidFill>
          <a:latin typeface="+mn-lt"/>
          <a:ea typeface="+mn-ea"/>
          <a:cs typeface="+mn-cs"/>
        </a:defRPr>
      </a:lvl5pPr>
      <a:lvl6pPr marL="2282901" algn="l" defTabSz="913160" rtl="0" eaLnBrk="1" latinLnBrk="0" hangingPunct="1">
        <a:defRPr sz="1800" kern="1200">
          <a:solidFill>
            <a:schemeClr val="tx1"/>
          </a:solidFill>
          <a:latin typeface="+mn-lt"/>
          <a:ea typeface="+mn-ea"/>
          <a:cs typeface="+mn-cs"/>
        </a:defRPr>
      </a:lvl6pPr>
      <a:lvl7pPr marL="2739481" algn="l" defTabSz="913160" rtl="0" eaLnBrk="1" latinLnBrk="0" hangingPunct="1">
        <a:defRPr sz="1800" kern="1200">
          <a:solidFill>
            <a:schemeClr val="tx1"/>
          </a:solidFill>
          <a:latin typeface="+mn-lt"/>
          <a:ea typeface="+mn-ea"/>
          <a:cs typeface="+mn-cs"/>
        </a:defRPr>
      </a:lvl7pPr>
      <a:lvl8pPr marL="3196061" algn="l" defTabSz="913160" rtl="0" eaLnBrk="1" latinLnBrk="0" hangingPunct="1">
        <a:defRPr sz="1800" kern="1200">
          <a:solidFill>
            <a:schemeClr val="tx1"/>
          </a:solidFill>
          <a:latin typeface="+mn-lt"/>
          <a:ea typeface="+mn-ea"/>
          <a:cs typeface="+mn-cs"/>
        </a:defRPr>
      </a:lvl8pPr>
      <a:lvl9pPr marL="3652641" algn="l" defTabSz="91316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4" name="Rectangle 6"/>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316" tIns="45659" rIns="91316" bIns="45659" numCol="1" anchor="t" anchorCtr="0" compatLnSpc="1">
            <a:prstTxWarp prst="textNoShape">
              <a:avLst/>
            </a:prstTxWarp>
          </a:bodyPr>
          <a:lstStyle>
            <a:lvl1pPr algn="r" fontAlgn="auto">
              <a:spcBef>
                <a:spcPts val="0"/>
              </a:spcBef>
              <a:spcAft>
                <a:spcPts val="0"/>
              </a:spcAft>
              <a:defRPr sz="1200" b="0">
                <a:solidFill>
                  <a:prstClr val="black"/>
                </a:solidFill>
                <a:latin typeface="Arial"/>
                <a:ea typeface="ＭＳ Ｐゴシック"/>
                <a:cs typeface="+mn-cs"/>
              </a:defRPr>
            </a:lvl1pPr>
          </a:lstStyle>
          <a:p>
            <a:pPr>
              <a:defRPr/>
            </a:pPr>
            <a:fld id="{60D252AF-6640-4CE5-841E-92BD96BD5AAC}" type="slidenum">
              <a:rPr lang="en-US"/>
              <a:pPr>
                <a:defRPr/>
              </a:pPr>
              <a:t>‹#›</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5412" name="Rectangle 5"/>
          <p:cNvSpPr>
            <a:spLocks noGrp="1" noChangeArrowheads="1"/>
          </p:cNvSpPr>
          <p:nvPr>
            <p:ph type="title"/>
          </p:nvPr>
        </p:nvSpPr>
        <p:spPr bwMode="auto">
          <a:xfrm>
            <a:off x="593725" y="739775"/>
            <a:ext cx="614997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6" tIns="45659" rIns="91316" bIns="45659" numCol="1" anchor="b" anchorCtr="0" compatLnSpc="1">
            <a:prstTxWarp prst="textNoShape">
              <a:avLst/>
            </a:prstTxWarp>
            <a:spAutoFit/>
          </a:bodyPr>
          <a:lstStyle/>
          <a:p>
            <a:pPr lvl="0"/>
            <a:r>
              <a:rPr lang="en-US" altLang="en-US" smtClean="0"/>
              <a:t>Click to edit Master title style</a:t>
            </a:r>
            <a:endParaRPr lang="en-GB" altLang="en-US" smtClean="0"/>
          </a:p>
        </p:txBody>
      </p:sp>
      <p:sp>
        <p:nvSpPr>
          <p:cNvPr id="14541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6" tIns="45659" rIns="91316" bIns="4565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45414" name="Picture 2" descr="https://encrypted-tbn0.gstatic.com/images?q=tbn:ANd9GcQDQhusBn0eeRt9SuuALrVGB48atyFtaDhdMUBMnKHVcgu-hd-TVntWdzsw">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7850" y="0"/>
            <a:ext cx="2216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91250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charset="0"/>
          <a:ea typeface="MS PGothic" pitchFamily="34" charset="-128"/>
        </a:defRPr>
      </a:lvl2pPr>
      <a:lvl3pPr algn="l" rtl="0" eaLnBrk="0" fontAlgn="base" hangingPunct="0">
        <a:spcBef>
          <a:spcPct val="0"/>
        </a:spcBef>
        <a:spcAft>
          <a:spcPct val="0"/>
        </a:spcAft>
        <a:defRPr sz="2800" b="1">
          <a:solidFill>
            <a:srgbClr val="0079C1"/>
          </a:solidFill>
          <a:latin typeface="Arial" charset="0"/>
          <a:ea typeface="MS PGothic" pitchFamily="34" charset="-128"/>
        </a:defRPr>
      </a:lvl3pPr>
      <a:lvl4pPr algn="l" rtl="0" eaLnBrk="0" fontAlgn="base" hangingPunct="0">
        <a:spcBef>
          <a:spcPct val="0"/>
        </a:spcBef>
        <a:spcAft>
          <a:spcPct val="0"/>
        </a:spcAft>
        <a:defRPr sz="2800" b="1">
          <a:solidFill>
            <a:srgbClr val="0079C1"/>
          </a:solidFill>
          <a:latin typeface="Arial" charset="0"/>
          <a:ea typeface="MS PGothic" pitchFamily="34" charset="-128"/>
        </a:defRPr>
      </a:lvl4pPr>
      <a:lvl5pPr algn="l" rtl="0" eaLnBrk="0" fontAlgn="base" hangingPunct="0">
        <a:spcBef>
          <a:spcPct val="0"/>
        </a:spcBef>
        <a:spcAft>
          <a:spcPct val="0"/>
        </a:spcAft>
        <a:defRPr sz="2800" b="1">
          <a:solidFill>
            <a:srgbClr val="0079C1"/>
          </a:solidFill>
          <a:latin typeface="Arial" charset="0"/>
          <a:ea typeface="MS PGothic" pitchFamily="34" charset="-128"/>
        </a:defRPr>
      </a:lvl5pPr>
      <a:lvl6pPr marL="456579" algn="l" rtl="0" eaLnBrk="1" fontAlgn="base" hangingPunct="1">
        <a:spcBef>
          <a:spcPct val="0"/>
        </a:spcBef>
        <a:spcAft>
          <a:spcPct val="0"/>
        </a:spcAft>
        <a:defRPr sz="2800" b="1">
          <a:solidFill>
            <a:srgbClr val="0079C1"/>
          </a:solidFill>
          <a:latin typeface="Arial" charset="0"/>
          <a:ea typeface="ＭＳ Ｐゴシック" pitchFamily="-80" charset="-128"/>
        </a:defRPr>
      </a:lvl6pPr>
      <a:lvl7pPr marL="913160" algn="l" rtl="0" eaLnBrk="1" fontAlgn="base" hangingPunct="1">
        <a:spcBef>
          <a:spcPct val="0"/>
        </a:spcBef>
        <a:spcAft>
          <a:spcPct val="0"/>
        </a:spcAft>
        <a:defRPr sz="2800" b="1">
          <a:solidFill>
            <a:srgbClr val="0079C1"/>
          </a:solidFill>
          <a:latin typeface="Arial" charset="0"/>
          <a:ea typeface="ＭＳ Ｐゴシック" pitchFamily="-80" charset="-128"/>
        </a:defRPr>
      </a:lvl7pPr>
      <a:lvl8pPr marL="1369741" algn="l" rtl="0" eaLnBrk="1" fontAlgn="base" hangingPunct="1">
        <a:spcBef>
          <a:spcPct val="0"/>
        </a:spcBef>
        <a:spcAft>
          <a:spcPct val="0"/>
        </a:spcAft>
        <a:defRPr sz="2800" b="1">
          <a:solidFill>
            <a:srgbClr val="0079C1"/>
          </a:solidFill>
          <a:latin typeface="Arial" charset="0"/>
          <a:ea typeface="ＭＳ Ｐゴシック" pitchFamily="-80" charset="-128"/>
        </a:defRPr>
      </a:lvl8pPr>
      <a:lvl9pPr marL="1826320" algn="l" rtl="0" eaLnBrk="1" fontAlgn="base" hangingPunct="1">
        <a:spcBef>
          <a:spcPct val="0"/>
        </a:spcBef>
        <a:spcAft>
          <a:spcPct val="0"/>
        </a:spcAft>
        <a:defRPr sz="2800" b="1">
          <a:solidFill>
            <a:srgbClr val="0079C1"/>
          </a:solidFill>
          <a:latin typeface="Arial" charset="0"/>
          <a:ea typeface="ＭＳ Ｐゴシック" pitchFamily="-80" charset="-128"/>
        </a:defRPr>
      </a:lvl9pPr>
    </p:titleStyle>
    <p:bodyStyle>
      <a:lvl1pPr marL="341313" indent="-341313"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1363" indent="-284163"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1413" indent="-227013"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597025" indent="-227013"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4225" indent="-22701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1191"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67771"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4352"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0931"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3160" rtl="0" eaLnBrk="1" latinLnBrk="0" hangingPunct="1">
        <a:defRPr sz="1800" kern="1200">
          <a:solidFill>
            <a:schemeClr val="tx1"/>
          </a:solidFill>
          <a:latin typeface="+mn-lt"/>
          <a:ea typeface="+mn-ea"/>
          <a:cs typeface="+mn-cs"/>
        </a:defRPr>
      </a:lvl1pPr>
      <a:lvl2pPr marL="456579" algn="l" defTabSz="913160" rtl="0" eaLnBrk="1" latinLnBrk="0" hangingPunct="1">
        <a:defRPr sz="1800" kern="1200">
          <a:solidFill>
            <a:schemeClr val="tx1"/>
          </a:solidFill>
          <a:latin typeface="+mn-lt"/>
          <a:ea typeface="+mn-ea"/>
          <a:cs typeface="+mn-cs"/>
        </a:defRPr>
      </a:lvl2pPr>
      <a:lvl3pPr marL="913160" algn="l" defTabSz="913160" rtl="0" eaLnBrk="1" latinLnBrk="0" hangingPunct="1">
        <a:defRPr sz="1800" kern="1200">
          <a:solidFill>
            <a:schemeClr val="tx1"/>
          </a:solidFill>
          <a:latin typeface="+mn-lt"/>
          <a:ea typeface="+mn-ea"/>
          <a:cs typeface="+mn-cs"/>
        </a:defRPr>
      </a:lvl3pPr>
      <a:lvl4pPr marL="1369741" algn="l" defTabSz="913160" rtl="0" eaLnBrk="1" latinLnBrk="0" hangingPunct="1">
        <a:defRPr sz="1800" kern="1200">
          <a:solidFill>
            <a:schemeClr val="tx1"/>
          </a:solidFill>
          <a:latin typeface="+mn-lt"/>
          <a:ea typeface="+mn-ea"/>
          <a:cs typeface="+mn-cs"/>
        </a:defRPr>
      </a:lvl4pPr>
      <a:lvl5pPr marL="1826320" algn="l" defTabSz="913160" rtl="0" eaLnBrk="1" latinLnBrk="0" hangingPunct="1">
        <a:defRPr sz="1800" kern="1200">
          <a:solidFill>
            <a:schemeClr val="tx1"/>
          </a:solidFill>
          <a:latin typeface="+mn-lt"/>
          <a:ea typeface="+mn-ea"/>
          <a:cs typeface="+mn-cs"/>
        </a:defRPr>
      </a:lvl5pPr>
      <a:lvl6pPr marL="2282901" algn="l" defTabSz="913160" rtl="0" eaLnBrk="1" latinLnBrk="0" hangingPunct="1">
        <a:defRPr sz="1800" kern="1200">
          <a:solidFill>
            <a:schemeClr val="tx1"/>
          </a:solidFill>
          <a:latin typeface="+mn-lt"/>
          <a:ea typeface="+mn-ea"/>
          <a:cs typeface="+mn-cs"/>
        </a:defRPr>
      </a:lvl6pPr>
      <a:lvl7pPr marL="2739481" algn="l" defTabSz="913160" rtl="0" eaLnBrk="1" latinLnBrk="0" hangingPunct="1">
        <a:defRPr sz="1800" kern="1200">
          <a:solidFill>
            <a:schemeClr val="tx1"/>
          </a:solidFill>
          <a:latin typeface="+mn-lt"/>
          <a:ea typeface="+mn-ea"/>
          <a:cs typeface="+mn-cs"/>
        </a:defRPr>
      </a:lvl7pPr>
      <a:lvl8pPr marL="3196061" algn="l" defTabSz="913160" rtl="0" eaLnBrk="1" latinLnBrk="0" hangingPunct="1">
        <a:defRPr sz="1800" kern="1200">
          <a:solidFill>
            <a:schemeClr val="tx1"/>
          </a:solidFill>
          <a:latin typeface="+mn-lt"/>
          <a:ea typeface="+mn-ea"/>
          <a:cs typeface="+mn-cs"/>
        </a:defRPr>
      </a:lvl8pPr>
      <a:lvl9pPr marL="3652641" algn="l" defTabSz="91316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latin typeface="Arial" pitchFamily="34" charset="0"/>
                <a:ea typeface="ＭＳ Ｐゴシック"/>
                <a:cs typeface="+mn-cs"/>
              </a:defRPr>
            </a:lvl1pPr>
          </a:lstStyle>
          <a:p>
            <a:pPr fontAlgn="base">
              <a:spcAft>
                <a:spcPct val="0"/>
              </a:spcAft>
              <a:defRPr/>
            </a:pPr>
            <a:fld id="{2D47ED53-80D9-4333-A3DE-F2F43982552C}" type="datetime1">
              <a:rPr lang="en-US" b="1"/>
              <a:pPr fontAlgn="base">
                <a:spcAft>
                  <a:spcPct val="0"/>
                </a:spcAft>
                <a:defRPr/>
              </a:pPr>
              <a:t>10/19/2017</a:t>
            </a:fld>
            <a:endParaRPr lang="en-US" b="1"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79C1"/>
                </a:solidFill>
                <a:latin typeface="Arial" pitchFamily="34" charset="0"/>
                <a:ea typeface="ＭＳ Ｐゴシック"/>
                <a:cs typeface="+mn-cs"/>
              </a:defRPr>
            </a:lvl1pPr>
          </a:lstStyle>
          <a:p>
            <a:pPr fontAlgn="base">
              <a:spcAft>
                <a:spcPct val="0"/>
              </a:spcAft>
              <a:defRPr/>
            </a:pPr>
            <a:endParaRPr lang="en-US" b="1"/>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rgbClr val="0079C1"/>
                </a:solidFill>
                <a:latin typeface="Arial" pitchFamily="34" charset="0"/>
                <a:ea typeface="ＭＳ Ｐゴシック"/>
                <a:cs typeface="+mn-cs"/>
              </a:defRPr>
            </a:lvl1pPr>
          </a:lstStyle>
          <a:p>
            <a:pPr fontAlgn="base">
              <a:spcAft>
                <a:spcPct val="0"/>
              </a:spcAft>
              <a:defRPr/>
            </a:pPr>
            <a:fld id="{110B2C2D-741F-4F17-A915-193EE229979E}" type="slidenum">
              <a:rPr lang="en-US" b="1"/>
              <a:pPr fontAlgn="base">
                <a:spcAft>
                  <a:spcPct val="0"/>
                </a:spcAft>
                <a:defRPr/>
              </a:pPr>
              <a:t>‹#›</a:t>
            </a:fld>
            <a:endParaRPr lang="en-US" b="1"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312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3312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33128" name="Picture 27"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950374"/>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79C1"/>
                </a:solidFill>
                <a:latin typeface="Arial" charset="0"/>
                <a:ea typeface="ＭＳ Ｐゴシック" pitchFamily="48" charset="-128"/>
                <a:cs typeface="+mn-cs"/>
              </a:defRPr>
            </a:lvl1pPr>
          </a:lstStyle>
          <a:p>
            <a:pPr fontAlgn="base">
              <a:spcBef>
                <a:spcPct val="0"/>
              </a:spcBef>
              <a:spcAft>
                <a:spcPct val="0"/>
              </a:spcAft>
              <a:defRPr/>
            </a:pPr>
            <a:fld id="{75B690D4-C6B3-4131-9552-8FDE56A27377}" type="datetime1">
              <a:rPr lang="en-US" b="1"/>
              <a:pPr fontAlgn="base">
                <a:spcBef>
                  <a:spcPct val="0"/>
                </a:spcBef>
                <a:spcAft>
                  <a:spcPct val="0"/>
                </a:spcAft>
                <a:defRPr/>
              </a:pPr>
              <a:t>10/19/2017</a:t>
            </a:fld>
            <a:endParaRPr lang="en-US" b="1"/>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79C1"/>
                </a:solidFill>
                <a:latin typeface="Arial" charset="0"/>
                <a:ea typeface="ＭＳ Ｐゴシック" pitchFamily="48" charset="-128"/>
                <a:cs typeface="+mn-cs"/>
              </a:defRPr>
            </a:lvl1pPr>
          </a:lstStyle>
          <a:p>
            <a:pPr fontAlgn="base">
              <a:spcBef>
                <a:spcPct val="0"/>
              </a:spcBef>
              <a:spcAft>
                <a:spcPct val="0"/>
              </a:spcAft>
              <a:defRPr/>
            </a:pPr>
            <a:endParaRPr lang="en-US" b="1"/>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79C1"/>
                </a:solidFill>
                <a:latin typeface="Arial" charset="0"/>
                <a:ea typeface="ＭＳ Ｐゴシック" pitchFamily="48" charset="-128"/>
                <a:cs typeface="+mn-cs"/>
              </a:defRPr>
            </a:lvl1pPr>
          </a:lstStyle>
          <a:p>
            <a:pPr fontAlgn="base">
              <a:spcBef>
                <a:spcPct val="0"/>
              </a:spcBef>
              <a:spcAft>
                <a:spcPct val="0"/>
              </a:spcAft>
              <a:defRPr/>
            </a:pPr>
            <a:fld id="{E8882DC6-BF06-4680-8718-6F63754A4F20}" type="slidenum">
              <a:rPr lang="en-US" b="1"/>
              <a:pPr fontAlgn="base">
                <a:spcBef>
                  <a:spcPct val="0"/>
                </a:spcBef>
                <a:spcAft>
                  <a:spcPct val="0"/>
                </a:spcAft>
                <a:defRPr/>
              </a:pPr>
              <a:t>‹#›</a:t>
            </a:fld>
            <a:endParaRPr lang="en-US" b="1"/>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7462"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4746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47464" name="Picture 27" descr="National_Grid_logo_blu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167257"/>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charset="0"/>
          <a:ea typeface="MS PGothic" pitchFamily="34" charset="-128"/>
        </a:defRPr>
      </a:lvl2pPr>
      <a:lvl3pPr algn="l" rtl="0" eaLnBrk="0" fontAlgn="base" hangingPunct="0">
        <a:spcBef>
          <a:spcPct val="0"/>
        </a:spcBef>
        <a:spcAft>
          <a:spcPct val="0"/>
        </a:spcAft>
        <a:defRPr sz="2800" b="1">
          <a:solidFill>
            <a:srgbClr val="0079C1"/>
          </a:solidFill>
          <a:latin typeface="Arial" charset="0"/>
          <a:ea typeface="MS PGothic" pitchFamily="34" charset="-128"/>
        </a:defRPr>
      </a:lvl3pPr>
      <a:lvl4pPr algn="l" rtl="0" eaLnBrk="0" fontAlgn="base" hangingPunct="0">
        <a:spcBef>
          <a:spcPct val="0"/>
        </a:spcBef>
        <a:spcAft>
          <a:spcPct val="0"/>
        </a:spcAft>
        <a:defRPr sz="2800" b="1">
          <a:solidFill>
            <a:srgbClr val="0079C1"/>
          </a:solidFill>
          <a:latin typeface="Arial" charset="0"/>
          <a:ea typeface="MS PGothic" pitchFamily="34" charset="-128"/>
        </a:defRPr>
      </a:lvl4pPr>
      <a:lvl5pPr algn="l" rtl="0" eaLnBrk="0" fontAlgn="base" hangingPunct="0">
        <a:spcBef>
          <a:spcPct val="0"/>
        </a:spcBef>
        <a:spcAft>
          <a:spcPct val="0"/>
        </a:spcAft>
        <a:defRPr sz="2800" b="1">
          <a:solidFill>
            <a:srgbClr val="0079C1"/>
          </a:solidFill>
          <a:latin typeface="Arial" charset="0"/>
          <a:ea typeface="MS PGothic" pitchFamily="34"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80" charset="-128"/>
              </a:defRPr>
            </a:lvl1pPr>
          </a:lstStyle>
          <a:p>
            <a:pPr fontAlgn="base">
              <a:spcBef>
                <a:spcPct val="0"/>
              </a:spcBef>
              <a:spcAft>
                <a:spcPct val="0"/>
              </a:spcAft>
              <a:defRPr/>
            </a:pPr>
            <a:fld id="{5DB559F8-A7AD-442D-93C3-1E4D25DA47FD}" type="datetime1">
              <a:rPr lang="en-US" b="1">
                <a:solidFill>
                  <a:srgbClr val="0079C1"/>
                </a:solidFill>
              </a:rPr>
              <a:pPr fontAlgn="base">
                <a:spcBef>
                  <a:spcPct val="0"/>
                </a:spcBef>
                <a:spcAft>
                  <a:spcPct val="0"/>
                </a:spcAft>
                <a:defRPr/>
              </a:pPr>
              <a:t>10/19/2017</a:t>
            </a:fld>
            <a:endParaRPr lang="en-US" b="1" dirty="0">
              <a:solidFill>
                <a:srgbClr val="0079C1"/>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80" charset="-128"/>
              </a:defRPr>
            </a:lvl1pPr>
          </a:lstStyle>
          <a:p>
            <a:pPr fontAlgn="base">
              <a:spcBef>
                <a:spcPct val="0"/>
              </a:spcBef>
              <a:spcAft>
                <a:spcPct val="0"/>
              </a:spcAft>
              <a:defRPr/>
            </a:pPr>
            <a:endParaRPr lang="en-US" b="1" dirty="0">
              <a:solidFill>
                <a:srgbClr val="0079C1"/>
              </a:solidFill>
            </a:endParaRPr>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80" charset="-128"/>
              </a:defRPr>
            </a:lvl1pPr>
          </a:lstStyle>
          <a:p>
            <a:pPr fontAlgn="base">
              <a:spcBef>
                <a:spcPct val="0"/>
              </a:spcBef>
              <a:spcAft>
                <a:spcPct val="0"/>
              </a:spcAft>
              <a:defRPr/>
            </a:pPr>
            <a:fld id="{4FB18F6C-618A-4570-9DF8-C2EEB155A243}" type="slidenum">
              <a:rPr lang="en-US" b="1">
                <a:solidFill>
                  <a:srgbClr val="0079C1"/>
                </a:solidFill>
              </a:rPr>
              <a:pPr fontAlgn="base">
                <a:spcBef>
                  <a:spcPct val="0"/>
                </a:spcBef>
                <a:spcAft>
                  <a:spcPct val="0"/>
                </a:spcAft>
                <a:defRPr/>
              </a:pPr>
              <a:t>‹#›</a:t>
            </a:fld>
            <a:endParaRPr lang="en-US" b="1" dirty="0">
              <a:solidFill>
                <a:srgbClr val="0079C1"/>
              </a:solidFill>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27" descr="National_Grid_logo_blu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9974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charset="0"/>
          <a:ea typeface="MS PGothic" pitchFamily="34" charset="-128"/>
        </a:defRPr>
      </a:lvl2pPr>
      <a:lvl3pPr algn="l" rtl="0" eaLnBrk="0" fontAlgn="base" hangingPunct="0">
        <a:spcBef>
          <a:spcPct val="0"/>
        </a:spcBef>
        <a:spcAft>
          <a:spcPct val="0"/>
        </a:spcAft>
        <a:defRPr sz="2800" b="1">
          <a:solidFill>
            <a:srgbClr val="0079C1"/>
          </a:solidFill>
          <a:latin typeface="Arial" charset="0"/>
          <a:ea typeface="MS PGothic" pitchFamily="34" charset="-128"/>
        </a:defRPr>
      </a:lvl3pPr>
      <a:lvl4pPr algn="l" rtl="0" eaLnBrk="0" fontAlgn="base" hangingPunct="0">
        <a:spcBef>
          <a:spcPct val="0"/>
        </a:spcBef>
        <a:spcAft>
          <a:spcPct val="0"/>
        </a:spcAft>
        <a:defRPr sz="2800" b="1">
          <a:solidFill>
            <a:srgbClr val="0079C1"/>
          </a:solidFill>
          <a:latin typeface="Arial" charset="0"/>
          <a:ea typeface="MS PGothic" pitchFamily="34" charset="-128"/>
        </a:defRPr>
      </a:lvl4pPr>
      <a:lvl5pPr algn="l" rtl="0" eaLnBrk="0" fontAlgn="base" hangingPunct="0">
        <a:spcBef>
          <a:spcPct val="0"/>
        </a:spcBef>
        <a:spcAft>
          <a:spcPct val="0"/>
        </a:spcAft>
        <a:defRPr sz="2800" b="1">
          <a:solidFill>
            <a:srgbClr val="0079C1"/>
          </a:solidFill>
          <a:latin typeface="Arial" charset="0"/>
          <a:ea typeface="MS PGothic" pitchFamily="34" charset="-128"/>
        </a:defRPr>
      </a:lvl5pPr>
      <a:lvl6pPr marL="457200" algn="l" rtl="0" fontAlgn="base">
        <a:spcBef>
          <a:spcPct val="0"/>
        </a:spcBef>
        <a:spcAft>
          <a:spcPct val="0"/>
        </a:spcAft>
        <a:defRPr sz="2800" b="1">
          <a:solidFill>
            <a:srgbClr val="0079C1"/>
          </a:solidFill>
          <a:latin typeface="Arial" charset="0"/>
          <a:ea typeface="ＭＳ Ｐゴシック" pitchFamily="-80" charset="-128"/>
        </a:defRPr>
      </a:lvl6pPr>
      <a:lvl7pPr marL="914400" algn="l" rtl="0" fontAlgn="base">
        <a:spcBef>
          <a:spcPct val="0"/>
        </a:spcBef>
        <a:spcAft>
          <a:spcPct val="0"/>
        </a:spcAft>
        <a:defRPr sz="2800" b="1">
          <a:solidFill>
            <a:srgbClr val="0079C1"/>
          </a:solidFill>
          <a:latin typeface="Arial" charset="0"/>
          <a:ea typeface="ＭＳ Ｐゴシック" pitchFamily="-80" charset="-128"/>
        </a:defRPr>
      </a:lvl7pPr>
      <a:lvl8pPr marL="1371600" algn="l" rtl="0" fontAlgn="base">
        <a:spcBef>
          <a:spcPct val="0"/>
        </a:spcBef>
        <a:spcAft>
          <a:spcPct val="0"/>
        </a:spcAft>
        <a:defRPr sz="2800" b="1">
          <a:solidFill>
            <a:srgbClr val="0079C1"/>
          </a:solidFill>
          <a:latin typeface="Arial" charset="0"/>
          <a:ea typeface="ＭＳ Ｐゴシック" pitchFamily="-80" charset="-128"/>
        </a:defRPr>
      </a:lvl8pPr>
      <a:lvl9pPr marL="1828800" algn="l" rtl="0" fontAlgn="base">
        <a:spcBef>
          <a:spcPct val="0"/>
        </a:spcBef>
        <a:spcAft>
          <a:spcPct val="0"/>
        </a:spcAft>
        <a:defRPr sz="2800" b="1">
          <a:solidFill>
            <a:srgbClr val="0079C1"/>
          </a:solidFill>
          <a:latin typeface="Arial" charset="0"/>
          <a:ea typeface="ＭＳ Ｐゴシック" pitchFamily="-80"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latin typeface="Arial" charset="0"/>
                <a:ea typeface="ＭＳ Ｐゴシック" pitchFamily="34" charset="-128"/>
                <a:cs typeface="+mn-cs"/>
              </a:defRPr>
            </a:lvl1pPr>
          </a:lstStyle>
          <a:p>
            <a:pPr fontAlgn="base">
              <a:spcAft>
                <a:spcPct val="0"/>
              </a:spcAft>
              <a:defRPr/>
            </a:pPr>
            <a:fld id="{D09F4824-5B6C-417D-8CA2-294D2D144B1B}" type="datetime1">
              <a:rPr lang="en-US" b="1"/>
              <a:pPr fontAlgn="base">
                <a:spcAft>
                  <a:spcPct val="0"/>
                </a:spcAft>
                <a:defRPr/>
              </a:pPr>
              <a:t>10/19/2017</a:t>
            </a:fld>
            <a:endParaRPr lang="en-US" b="1"/>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79C1"/>
                </a:solidFill>
                <a:latin typeface="Arial" charset="0"/>
                <a:ea typeface="ＭＳ Ｐゴシック" pitchFamily="34" charset="-128"/>
                <a:cs typeface="+mn-cs"/>
              </a:defRPr>
            </a:lvl1pPr>
          </a:lstStyle>
          <a:p>
            <a:pPr fontAlgn="base">
              <a:spcAft>
                <a:spcPct val="0"/>
              </a:spcAft>
              <a:defRPr/>
            </a:pPr>
            <a:endParaRPr lang="en-US" b="1"/>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rgbClr val="0079C1"/>
                </a:solidFill>
                <a:latin typeface="Arial" charset="0"/>
                <a:ea typeface="ＭＳ Ｐゴシック" pitchFamily="34" charset="-128"/>
                <a:cs typeface="+mn-cs"/>
              </a:defRPr>
            </a:lvl1pPr>
          </a:lstStyle>
          <a:p>
            <a:pPr fontAlgn="base">
              <a:spcAft>
                <a:spcPct val="0"/>
              </a:spcAft>
              <a:defRPr/>
            </a:pPr>
            <a:fld id="{90D72C6F-8A04-4092-81C9-9D5CA16EBFC0}" type="slidenum">
              <a:rPr lang="en-US" b="1"/>
              <a:pPr fontAlgn="base">
                <a:spcAft>
                  <a:spcPct val="0"/>
                </a:spcAft>
                <a:defRPr/>
              </a:pPr>
              <a:t>‹#›</a:t>
            </a:fld>
            <a:endParaRPr lang="en-US" b="1"/>
          </a:p>
        </p:txBody>
      </p:sp>
      <p:cxnSp>
        <p:nvCxnSpPr>
          <p:cNvPr id="4" name="Straight Connector 3"/>
          <p:cNvCxnSpPr/>
          <p:nvPr/>
        </p:nvCxnSpPr>
        <p:spPr>
          <a:xfrm>
            <a:off x="700088" y="11541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533400"/>
            <a:ext cx="614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smtClean="0"/>
              <a:t>Click to edit Master title style</a:t>
            </a:r>
            <a:endParaRPr lang="en-GB" altLang="en-US" smtClean="0"/>
          </a:p>
        </p:txBody>
      </p:sp>
      <p:sp>
        <p:nvSpPr>
          <p:cNvPr id="1031" name="Rectangle 3"/>
          <p:cNvSpPr>
            <a:spLocks noGrp="1" noChangeArrowheads="1"/>
          </p:cNvSpPr>
          <p:nvPr>
            <p:ph type="body" idx="1"/>
          </p:nvPr>
        </p:nvSpPr>
        <p:spPr bwMode="auto">
          <a:xfrm>
            <a:off x="593725" y="12827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icture 25"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88793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charset="0"/>
          <a:ea typeface="MS PGothic" pitchFamily="34" charset="-128"/>
        </a:defRPr>
      </a:lvl2pPr>
      <a:lvl3pPr algn="l" rtl="0" eaLnBrk="0" fontAlgn="base" hangingPunct="0">
        <a:spcBef>
          <a:spcPct val="0"/>
        </a:spcBef>
        <a:spcAft>
          <a:spcPct val="0"/>
        </a:spcAft>
        <a:defRPr sz="2800" b="1">
          <a:solidFill>
            <a:srgbClr val="0079C1"/>
          </a:solidFill>
          <a:latin typeface="Arial" charset="0"/>
          <a:ea typeface="MS PGothic" pitchFamily="34" charset="-128"/>
        </a:defRPr>
      </a:lvl3pPr>
      <a:lvl4pPr algn="l" rtl="0" eaLnBrk="0" fontAlgn="base" hangingPunct="0">
        <a:spcBef>
          <a:spcPct val="0"/>
        </a:spcBef>
        <a:spcAft>
          <a:spcPct val="0"/>
        </a:spcAft>
        <a:defRPr sz="2800" b="1">
          <a:solidFill>
            <a:srgbClr val="0079C1"/>
          </a:solidFill>
          <a:latin typeface="Arial" charset="0"/>
          <a:ea typeface="MS PGothic" pitchFamily="34" charset="-128"/>
        </a:defRPr>
      </a:lvl4pPr>
      <a:lvl5pPr algn="l" rtl="0" eaLnBrk="0" fontAlgn="base" hangingPunct="0">
        <a:spcBef>
          <a:spcPct val="0"/>
        </a:spcBef>
        <a:spcAft>
          <a:spcPct val="0"/>
        </a:spcAft>
        <a:defRPr sz="2800" b="1">
          <a:solidFill>
            <a:srgbClr val="0079C1"/>
          </a:solidFill>
          <a:latin typeface="Arial" charset="0"/>
          <a:ea typeface="MS PGothic" pitchFamily="34" charset="-128"/>
        </a:defRPr>
      </a:lvl5pPr>
      <a:lvl6pPr marL="457200" algn="l" rtl="0" eaLnBrk="1" fontAlgn="base" hangingPunct="1">
        <a:spcBef>
          <a:spcPct val="0"/>
        </a:spcBef>
        <a:spcAft>
          <a:spcPct val="0"/>
        </a:spcAft>
        <a:defRPr sz="2800" b="1">
          <a:solidFill>
            <a:srgbClr val="0079C1"/>
          </a:solidFill>
          <a:latin typeface="Arial" charset="0"/>
          <a:ea typeface="ＭＳ Ｐゴシック" pitchFamily="34" charset="-128"/>
        </a:defRPr>
      </a:lvl6pPr>
      <a:lvl7pPr marL="914400" algn="l" rtl="0" eaLnBrk="1" fontAlgn="base" hangingPunct="1">
        <a:spcBef>
          <a:spcPct val="0"/>
        </a:spcBef>
        <a:spcAft>
          <a:spcPct val="0"/>
        </a:spcAft>
        <a:defRPr sz="2800" b="1">
          <a:solidFill>
            <a:srgbClr val="0079C1"/>
          </a:solidFill>
          <a:latin typeface="Arial" charset="0"/>
          <a:ea typeface="ＭＳ Ｐゴシック" pitchFamily="34" charset="-128"/>
        </a:defRPr>
      </a:lvl7pPr>
      <a:lvl8pPr marL="1371600" algn="l" rtl="0" eaLnBrk="1" fontAlgn="base" hangingPunct="1">
        <a:spcBef>
          <a:spcPct val="0"/>
        </a:spcBef>
        <a:spcAft>
          <a:spcPct val="0"/>
        </a:spcAft>
        <a:defRPr sz="2800" b="1">
          <a:solidFill>
            <a:srgbClr val="0079C1"/>
          </a:solidFill>
          <a:latin typeface="Arial" charset="0"/>
          <a:ea typeface="ＭＳ Ｐゴシック" pitchFamily="34" charset="-128"/>
        </a:defRPr>
      </a:lvl8pPr>
      <a:lvl9pPr marL="1828800" algn="l" rtl="0" eaLnBrk="1" fontAlgn="base" hangingPunct="1">
        <a:spcBef>
          <a:spcPct val="0"/>
        </a:spcBef>
        <a:spcAft>
          <a:spcPct val="0"/>
        </a:spcAft>
        <a:defRPr sz="2800" b="1">
          <a:solidFill>
            <a:srgbClr val="0079C1"/>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latin typeface="Arial" charset="0"/>
                <a:ea typeface="ＭＳ Ｐゴシック" pitchFamily="48" charset="-128"/>
                <a:cs typeface="+mn-cs"/>
              </a:defRPr>
            </a:lvl1pPr>
          </a:lstStyle>
          <a:p>
            <a:pPr fontAlgn="base">
              <a:spcAft>
                <a:spcPct val="0"/>
              </a:spcAft>
              <a:defRPr/>
            </a:pPr>
            <a:fld id="{36ED1C96-8710-4F93-9BEB-CFA7FD118D36}" type="datetime1">
              <a:rPr lang="en-US" altLang="en-US" b="1"/>
              <a:pPr fontAlgn="base">
                <a:spcAft>
                  <a:spcPct val="0"/>
                </a:spcAft>
                <a:defRPr/>
              </a:pPr>
              <a:t>10/19/2017</a:t>
            </a:fld>
            <a:endParaRPr lang="en-US" altLang="en-US" b="1" dirty="0"/>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79C1"/>
                </a:solidFill>
                <a:latin typeface="Arial" charset="0"/>
                <a:ea typeface="ＭＳ Ｐゴシック" pitchFamily="48" charset="-128"/>
                <a:cs typeface="+mn-cs"/>
              </a:defRPr>
            </a:lvl1pPr>
          </a:lstStyle>
          <a:p>
            <a:pPr fontAlgn="base">
              <a:spcAft>
                <a:spcPct val="0"/>
              </a:spcAft>
              <a:defRPr/>
            </a:pPr>
            <a:endParaRPr lang="en-US" altLang="en-US" b="1"/>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rgbClr val="0079C1"/>
                </a:solidFill>
                <a:latin typeface="Arial" charset="0"/>
                <a:ea typeface="ＭＳ Ｐゴシック" pitchFamily="48" charset="-128"/>
                <a:cs typeface="+mn-cs"/>
              </a:defRPr>
            </a:lvl1pPr>
          </a:lstStyle>
          <a:p>
            <a:pPr fontAlgn="base">
              <a:spcAft>
                <a:spcPct val="0"/>
              </a:spcAft>
              <a:defRPr/>
            </a:pPr>
            <a:fld id="{6F3B6023-99B1-430F-A9CA-4613B11AEE18}" type="slidenum">
              <a:rPr lang="en-US" altLang="en-US" b="1"/>
              <a:pPr fontAlgn="base">
                <a:spcAft>
                  <a:spcPct val="0"/>
                </a:spcAft>
                <a:defRPr/>
              </a:pPr>
              <a:t>‹#›</a:t>
            </a:fld>
            <a:endParaRPr lang="en-US" altLang="en-US" b="1"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46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546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54632" name="Picture 11" descr="National_Grid_logo_blu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86275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charset="0"/>
          <a:ea typeface="MS PGothic" pitchFamily="34" charset="-128"/>
        </a:defRPr>
      </a:lvl2pPr>
      <a:lvl3pPr algn="l" rtl="0" eaLnBrk="0" fontAlgn="base" hangingPunct="0">
        <a:spcBef>
          <a:spcPct val="0"/>
        </a:spcBef>
        <a:spcAft>
          <a:spcPct val="0"/>
        </a:spcAft>
        <a:defRPr sz="2800" b="1">
          <a:solidFill>
            <a:srgbClr val="0079C1"/>
          </a:solidFill>
          <a:latin typeface="Arial" charset="0"/>
          <a:ea typeface="MS PGothic" pitchFamily="34" charset="-128"/>
        </a:defRPr>
      </a:lvl3pPr>
      <a:lvl4pPr algn="l" rtl="0" eaLnBrk="0" fontAlgn="base" hangingPunct="0">
        <a:spcBef>
          <a:spcPct val="0"/>
        </a:spcBef>
        <a:spcAft>
          <a:spcPct val="0"/>
        </a:spcAft>
        <a:defRPr sz="2800" b="1">
          <a:solidFill>
            <a:srgbClr val="0079C1"/>
          </a:solidFill>
          <a:latin typeface="Arial" charset="0"/>
          <a:ea typeface="MS PGothic" pitchFamily="34" charset="-128"/>
        </a:defRPr>
      </a:lvl4pPr>
      <a:lvl5pPr algn="l" rtl="0" eaLnBrk="0" fontAlgn="base" hangingPunct="0">
        <a:spcBef>
          <a:spcPct val="0"/>
        </a:spcBef>
        <a:spcAft>
          <a:spcPct val="0"/>
        </a:spcAft>
        <a:defRPr sz="2800" b="1">
          <a:solidFill>
            <a:srgbClr val="0079C1"/>
          </a:solidFill>
          <a:latin typeface="Arial" charset="0"/>
          <a:ea typeface="MS PGothic" pitchFamily="34"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latin typeface="Arial" charset="0"/>
                <a:ea typeface="ＭＳ Ｐゴシック" pitchFamily="48" charset="-128"/>
                <a:cs typeface="+mn-cs"/>
              </a:defRPr>
            </a:lvl1pPr>
          </a:lstStyle>
          <a:p>
            <a:pPr fontAlgn="base">
              <a:spcAft>
                <a:spcPct val="0"/>
              </a:spcAft>
              <a:defRPr/>
            </a:pPr>
            <a:fld id="{F220DE2D-FA37-49D2-A7CA-3B0CE6BD7A68}" type="datetime1">
              <a:rPr lang="en-US" altLang="en-US" b="1"/>
              <a:pPr fontAlgn="base">
                <a:spcAft>
                  <a:spcPct val="0"/>
                </a:spcAft>
                <a:defRPr/>
              </a:pPr>
              <a:t>10/19/2017</a:t>
            </a:fld>
            <a:endParaRPr lang="en-US" altLang="en-US" b="1" dirty="0"/>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79C1"/>
                </a:solidFill>
                <a:latin typeface="Arial" charset="0"/>
                <a:ea typeface="ＭＳ Ｐゴシック" pitchFamily="48" charset="-128"/>
                <a:cs typeface="+mn-cs"/>
              </a:defRPr>
            </a:lvl1pPr>
          </a:lstStyle>
          <a:p>
            <a:pPr fontAlgn="base">
              <a:spcAft>
                <a:spcPct val="0"/>
              </a:spcAft>
              <a:defRPr/>
            </a:pPr>
            <a:endParaRPr lang="en-US" altLang="en-US" b="1"/>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rgbClr val="0079C1"/>
                </a:solidFill>
                <a:latin typeface="Arial" charset="0"/>
                <a:ea typeface="ＭＳ Ｐゴシック" pitchFamily="48" charset="-128"/>
                <a:cs typeface="+mn-cs"/>
              </a:defRPr>
            </a:lvl1pPr>
          </a:lstStyle>
          <a:p>
            <a:pPr fontAlgn="base">
              <a:spcAft>
                <a:spcPct val="0"/>
              </a:spcAft>
              <a:defRPr/>
            </a:pPr>
            <a:fld id="{2F3A12CE-025B-4FB2-8E85-B347C6EF8530}" type="slidenum">
              <a:rPr lang="en-US" altLang="en-US" b="1"/>
              <a:pPr fontAlgn="base">
                <a:spcAft>
                  <a:spcPct val="0"/>
                </a:spcAft>
                <a:defRPr/>
              </a:pPr>
              <a:t>‹#›</a:t>
            </a:fld>
            <a:endParaRPr lang="en-US" altLang="en-US" b="1"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2582"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5258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52584" name="Picture 11"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280780"/>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charset="0"/>
          <a:ea typeface="MS PGothic" pitchFamily="34" charset="-128"/>
        </a:defRPr>
      </a:lvl2pPr>
      <a:lvl3pPr algn="l" rtl="0" eaLnBrk="0" fontAlgn="base" hangingPunct="0">
        <a:spcBef>
          <a:spcPct val="0"/>
        </a:spcBef>
        <a:spcAft>
          <a:spcPct val="0"/>
        </a:spcAft>
        <a:defRPr sz="2800" b="1">
          <a:solidFill>
            <a:srgbClr val="0079C1"/>
          </a:solidFill>
          <a:latin typeface="Arial" charset="0"/>
          <a:ea typeface="MS PGothic" pitchFamily="34" charset="-128"/>
        </a:defRPr>
      </a:lvl3pPr>
      <a:lvl4pPr algn="l" rtl="0" eaLnBrk="0" fontAlgn="base" hangingPunct="0">
        <a:spcBef>
          <a:spcPct val="0"/>
        </a:spcBef>
        <a:spcAft>
          <a:spcPct val="0"/>
        </a:spcAft>
        <a:defRPr sz="2800" b="1">
          <a:solidFill>
            <a:srgbClr val="0079C1"/>
          </a:solidFill>
          <a:latin typeface="Arial" charset="0"/>
          <a:ea typeface="MS PGothic" pitchFamily="34" charset="-128"/>
        </a:defRPr>
      </a:lvl4pPr>
      <a:lvl5pPr algn="l" rtl="0" eaLnBrk="0" fontAlgn="base" hangingPunct="0">
        <a:spcBef>
          <a:spcPct val="0"/>
        </a:spcBef>
        <a:spcAft>
          <a:spcPct val="0"/>
        </a:spcAft>
        <a:defRPr sz="2800" b="1">
          <a:solidFill>
            <a:srgbClr val="0079C1"/>
          </a:solidFill>
          <a:latin typeface="Arial" charset="0"/>
          <a:ea typeface="MS PGothic" pitchFamily="34"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latin typeface="Arial" charset="0"/>
                <a:ea typeface="ＭＳ Ｐゴシック" pitchFamily="48" charset="-128"/>
                <a:cs typeface="+mn-cs"/>
              </a:defRPr>
            </a:lvl1pPr>
          </a:lstStyle>
          <a:p>
            <a:pPr fontAlgn="base">
              <a:spcAft>
                <a:spcPct val="0"/>
              </a:spcAft>
              <a:defRPr/>
            </a:pPr>
            <a:fld id="{448B5AE1-C45B-4B50-B4B6-4D018A888FF7}" type="datetime1">
              <a:rPr lang="en-US" altLang="en-US" b="1"/>
              <a:pPr fontAlgn="base">
                <a:spcAft>
                  <a:spcPct val="0"/>
                </a:spcAft>
                <a:defRPr/>
              </a:pPr>
              <a:t>10/19/2017</a:t>
            </a:fld>
            <a:endParaRPr lang="en-US" altLang="en-US" b="1" dirty="0"/>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79C1"/>
                </a:solidFill>
                <a:latin typeface="Arial" charset="0"/>
                <a:ea typeface="ＭＳ Ｐゴシック" pitchFamily="48" charset="-128"/>
                <a:cs typeface="+mn-cs"/>
              </a:defRPr>
            </a:lvl1pPr>
          </a:lstStyle>
          <a:p>
            <a:pPr fontAlgn="base">
              <a:spcAft>
                <a:spcPct val="0"/>
              </a:spcAft>
              <a:defRPr/>
            </a:pPr>
            <a:endParaRPr lang="en-US" altLang="en-US" b="1"/>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rgbClr val="0079C1"/>
                </a:solidFill>
                <a:latin typeface="Arial" charset="0"/>
                <a:ea typeface="ＭＳ Ｐゴシック" pitchFamily="48" charset="-128"/>
                <a:cs typeface="+mn-cs"/>
              </a:defRPr>
            </a:lvl1pPr>
          </a:lstStyle>
          <a:p>
            <a:pPr fontAlgn="base">
              <a:spcAft>
                <a:spcPct val="0"/>
              </a:spcAft>
              <a:defRPr/>
            </a:pPr>
            <a:fld id="{A36FFEF5-565C-4C74-8B55-4A54A10FB018}" type="slidenum">
              <a:rPr lang="en-US" altLang="en-US" b="1"/>
              <a:pPr fontAlgn="base">
                <a:spcAft>
                  <a:spcPct val="0"/>
                </a:spcAft>
                <a:defRPr/>
              </a:pPr>
              <a:t>‹#›</a:t>
            </a:fld>
            <a:endParaRPr lang="en-US" altLang="en-US" b="1"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475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7475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74760" name="Picture 11" descr="National_Grid_logo_blu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226683"/>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charset="0"/>
          <a:ea typeface="MS PGothic" pitchFamily="34" charset="-128"/>
        </a:defRPr>
      </a:lvl2pPr>
      <a:lvl3pPr algn="l" rtl="0" eaLnBrk="0" fontAlgn="base" hangingPunct="0">
        <a:spcBef>
          <a:spcPct val="0"/>
        </a:spcBef>
        <a:spcAft>
          <a:spcPct val="0"/>
        </a:spcAft>
        <a:defRPr sz="2800" b="1">
          <a:solidFill>
            <a:srgbClr val="0079C1"/>
          </a:solidFill>
          <a:latin typeface="Arial" charset="0"/>
          <a:ea typeface="MS PGothic" pitchFamily="34" charset="-128"/>
        </a:defRPr>
      </a:lvl3pPr>
      <a:lvl4pPr algn="l" rtl="0" eaLnBrk="0" fontAlgn="base" hangingPunct="0">
        <a:spcBef>
          <a:spcPct val="0"/>
        </a:spcBef>
        <a:spcAft>
          <a:spcPct val="0"/>
        </a:spcAft>
        <a:defRPr sz="2800" b="1">
          <a:solidFill>
            <a:srgbClr val="0079C1"/>
          </a:solidFill>
          <a:latin typeface="Arial" charset="0"/>
          <a:ea typeface="MS PGothic" pitchFamily="34" charset="-128"/>
        </a:defRPr>
      </a:lvl4pPr>
      <a:lvl5pPr algn="l" rtl="0" eaLnBrk="0" fontAlgn="base" hangingPunct="0">
        <a:spcBef>
          <a:spcPct val="0"/>
        </a:spcBef>
        <a:spcAft>
          <a:spcPct val="0"/>
        </a:spcAft>
        <a:defRPr sz="2800" b="1">
          <a:solidFill>
            <a:srgbClr val="0079C1"/>
          </a:solidFill>
          <a:latin typeface="Arial" charset="0"/>
          <a:ea typeface="MS PGothic" pitchFamily="34"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0407F3E-1243-43CE-937E-5C4987E86DA5}" type="datetime1">
              <a:rPr lang="en-US">
                <a:solidFill>
                  <a:srgbClr val="000000"/>
                </a:solidFill>
              </a:rPr>
              <a:pPr/>
              <a:t>10/19/2017</a:t>
            </a:fld>
            <a:endParaRPr lang="en-US">
              <a:solidFill>
                <a:srgbClr val="000000"/>
              </a:solidFill>
            </a:endParaRPr>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4486131-C763-4D7A-9B46-A3A1D49725E2}" type="slidenum">
              <a:rPr lang="en-US">
                <a:solidFill>
                  <a:srgbClr val="000000"/>
                </a:solidFill>
              </a:rPr>
              <a:pPr/>
              <a:t>‹#›</a:t>
            </a:fld>
            <a:endParaRPr lang="en-US">
              <a:solidFill>
                <a:srgbClr val="000000"/>
              </a:solidFill>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0359"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endParaRPr lang="en-GB" smtClean="0"/>
          </a:p>
        </p:txBody>
      </p:sp>
      <p:sp>
        <p:nvSpPr>
          <p:cNvPr id="100360"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0363" name="Picture 11" descr="National_Grid_logo_blue"/>
          <p:cNvPicPr>
            <a:picLocks noChangeAspect="1" noChangeArrowheads="1"/>
          </p:cNvPicPr>
          <p:nvPr/>
        </p:nvPicPr>
        <p:blipFill>
          <a:blip r:embed="rId13"/>
          <a:srcRect/>
          <a:stretch>
            <a:fillRect/>
          </a:stretch>
        </p:blipFill>
        <p:spPr bwMode="auto">
          <a:xfrm>
            <a:off x="6810375" y="342900"/>
            <a:ext cx="1830388" cy="376238"/>
          </a:xfrm>
          <a:prstGeom prst="rect">
            <a:avLst/>
          </a:prstGeom>
          <a:noFill/>
        </p:spPr>
      </p:pic>
    </p:spTree>
    <p:extLst>
      <p:ext uri="{BB962C8B-B14F-4D97-AF65-F5344CB8AC3E}">
        <p14:creationId xmlns:p14="http://schemas.microsoft.com/office/powerpoint/2010/main" val="524315561"/>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hdr="0" ftr="0" dt="0"/>
  <p:txStyles>
    <p:titleStyle>
      <a:lvl1pPr algn="l" rtl="0" eaLnBrk="1" fontAlgn="base" hangingPunct="1">
        <a:spcBef>
          <a:spcPct val="0"/>
        </a:spcBef>
        <a:spcAft>
          <a:spcPct val="0"/>
        </a:spcAft>
        <a:defRPr sz="2800" b="1">
          <a:solidFill>
            <a:srgbClr val="0079C1"/>
          </a:solidFill>
          <a:latin typeface="+mj-lt"/>
          <a:ea typeface="+mj-ea"/>
          <a:cs typeface="+mj-cs"/>
        </a:defRPr>
      </a:lvl1pPr>
      <a:lvl2pPr algn="l" rtl="0" eaLnBrk="1" fontAlgn="base" hangingPunct="1">
        <a:spcBef>
          <a:spcPct val="0"/>
        </a:spcBef>
        <a:spcAft>
          <a:spcPct val="0"/>
        </a:spcAft>
        <a:defRPr sz="2800" b="1">
          <a:solidFill>
            <a:srgbClr val="0079C1"/>
          </a:solidFill>
          <a:latin typeface="Arial" charset="0"/>
          <a:ea typeface="ＭＳ Ｐゴシック" pitchFamily="48" charset="-128"/>
        </a:defRPr>
      </a:lvl2pPr>
      <a:lvl3pPr algn="l" rtl="0" eaLnBrk="1" fontAlgn="base" hangingPunct="1">
        <a:spcBef>
          <a:spcPct val="0"/>
        </a:spcBef>
        <a:spcAft>
          <a:spcPct val="0"/>
        </a:spcAft>
        <a:defRPr sz="2800" b="1">
          <a:solidFill>
            <a:srgbClr val="0079C1"/>
          </a:solidFill>
          <a:latin typeface="Arial" charset="0"/>
          <a:ea typeface="ＭＳ Ｐゴシック" pitchFamily="48" charset="-128"/>
        </a:defRPr>
      </a:lvl3pPr>
      <a:lvl4pPr algn="l" rtl="0" eaLnBrk="1" fontAlgn="base" hangingPunct="1">
        <a:spcBef>
          <a:spcPct val="0"/>
        </a:spcBef>
        <a:spcAft>
          <a:spcPct val="0"/>
        </a:spcAft>
        <a:defRPr sz="2800" b="1">
          <a:solidFill>
            <a:srgbClr val="0079C1"/>
          </a:solidFill>
          <a:latin typeface="Arial" charset="0"/>
          <a:ea typeface="ＭＳ Ｐゴシック" pitchFamily="48" charset="-128"/>
        </a:defRPr>
      </a:lvl4pPr>
      <a:lvl5pPr algn="l" rtl="0" eaLnBrk="1" fontAlgn="base" hangingPunct="1">
        <a:spcBef>
          <a:spcPct val="0"/>
        </a:spcBef>
        <a:spcAft>
          <a:spcPct val="0"/>
        </a:spcAft>
        <a:defRPr sz="2800" b="1">
          <a:solidFill>
            <a:srgbClr val="0079C1"/>
          </a:solidFill>
          <a:latin typeface="Arial" charset="0"/>
          <a:ea typeface="ＭＳ Ｐゴシック" pitchFamily="48" charset="-128"/>
        </a:defRPr>
      </a:lvl5pPr>
      <a:lvl6pPr marL="457200" algn="l" rtl="0" eaLnBrk="1" fontAlgn="base" hangingPunct="1">
        <a:spcBef>
          <a:spcPct val="0"/>
        </a:spcBef>
        <a:spcAft>
          <a:spcPct val="0"/>
        </a:spcAft>
        <a:defRPr sz="2800" b="1">
          <a:solidFill>
            <a:srgbClr val="0079C1"/>
          </a:solidFill>
          <a:latin typeface="Arial" charset="0"/>
          <a:ea typeface="ＭＳ Ｐゴシック" pitchFamily="48" charset="-128"/>
        </a:defRPr>
      </a:lvl6pPr>
      <a:lvl7pPr marL="914400" algn="l" rtl="0" eaLnBrk="1" fontAlgn="base" hangingPunct="1">
        <a:spcBef>
          <a:spcPct val="0"/>
        </a:spcBef>
        <a:spcAft>
          <a:spcPct val="0"/>
        </a:spcAft>
        <a:defRPr sz="2800" b="1">
          <a:solidFill>
            <a:srgbClr val="0079C1"/>
          </a:solidFill>
          <a:latin typeface="Arial" charset="0"/>
          <a:ea typeface="ＭＳ Ｐゴシック" pitchFamily="48" charset="-128"/>
        </a:defRPr>
      </a:lvl7pPr>
      <a:lvl8pPr marL="1371600" algn="l" rtl="0" eaLnBrk="1" fontAlgn="base" hangingPunct="1">
        <a:spcBef>
          <a:spcPct val="0"/>
        </a:spcBef>
        <a:spcAft>
          <a:spcPct val="0"/>
        </a:spcAft>
        <a:defRPr sz="2800" b="1">
          <a:solidFill>
            <a:srgbClr val="0079C1"/>
          </a:solidFill>
          <a:latin typeface="Arial" charset="0"/>
          <a:ea typeface="ＭＳ Ｐゴシック" pitchFamily="48" charset="-128"/>
        </a:defRPr>
      </a:lvl8pPr>
      <a:lvl9pPr marL="1828800" algn="l" rtl="0" eaLnBrk="1" fontAlgn="base" hangingPunct="1">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1" fontAlgn="base" hangingPunct="1">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1" fontAlgn="base" hangingPunct="1">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1" fontAlgn="base" hangingPunct="1">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1" fontAlgn="base" hangingPunct="1">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defRPr>
            </a:lvl1pPr>
          </a:lstStyle>
          <a:p>
            <a:pPr fontAlgn="base">
              <a:spcBef>
                <a:spcPct val="0"/>
              </a:spcBef>
              <a:spcAft>
                <a:spcPct val="0"/>
              </a:spcAft>
              <a:defRPr/>
            </a:pPr>
            <a:fld id="{82EA21B5-B391-4C83-9CED-CD15623112A7}" type="datetime1">
              <a:rPr lang="en-US" b="1">
                <a:solidFill>
                  <a:srgbClr val="0079C1"/>
                </a:solidFill>
              </a:rPr>
              <a:pPr fontAlgn="base">
                <a:spcBef>
                  <a:spcPct val="0"/>
                </a:spcBef>
                <a:spcAft>
                  <a:spcPct val="0"/>
                </a:spcAft>
                <a:defRPr/>
              </a:pPr>
              <a:t>10/19/2017</a:t>
            </a:fld>
            <a:endParaRPr lang="en-US" b="1">
              <a:solidFill>
                <a:srgbClr val="0079C1"/>
              </a:solidFill>
            </a:endParaRPr>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defRPr>
            </a:lvl1pPr>
          </a:lstStyle>
          <a:p>
            <a:pPr fontAlgn="base">
              <a:spcBef>
                <a:spcPct val="0"/>
              </a:spcBef>
              <a:spcAft>
                <a:spcPct val="0"/>
              </a:spcAft>
              <a:defRPr/>
            </a:pPr>
            <a:endParaRPr lang="en-US" b="1">
              <a:solidFill>
                <a:srgbClr val="0079C1"/>
              </a:solidFill>
            </a:endParaRPr>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defRPr>
            </a:lvl1pPr>
          </a:lstStyle>
          <a:p>
            <a:pPr fontAlgn="base">
              <a:spcBef>
                <a:spcPct val="0"/>
              </a:spcBef>
              <a:spcAft>
                <a:spcPct val="0"/>
              </a:spcAft>
              <a:defRPr/>
            </a:pPr>
            <a:fld id="{AFE873F8-3B36-4B15-ACB5-902315568885}" type="slidenum">
              <a:rPr lang="en-US" b="1">
                <a:solidFill>
                  <a:srgbClr val="0079C1"/>
                </a:solidFill>
              </a:rPr>
              <a:pPr fontAlgn="base">
                <a:spcBef>
                  <a:spcPct val="0"/>
                </a:spcBef>
                <a:spcAft>
                  <a:spcPct val="0"/>
                </a:spcAft>
                <a:defRPr/>
              </a:pPr>
              <a:t>‹#›</a:t>
            </a:fld>
            <a:endParaRPr lang="en-US" b="1">
              <a:solidFill>
                <a:srgbClr val="0079C1"/>
              </a:solidFill>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5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205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6" name="Picture 11" descr="National_Grid_logo_blu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96518"/>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charset="0"/>
          <a:ea typeface="MS PGothic" pitchFamily="34" charset="-128"/>
        </a:defRPr>
      </a:lvl2pPr>
      <a:lvl3pPr algn="l" rtl="0" eaLnBrk="0" fontAlgn="base" hangingPunct="0">
        <a:spcBef>
          <a:spcPct val="0"/>
        </a:spcBef>
        <a:spcAft>
          <a:spcPct val="0"/>
        </a:spcAft>
        <a:defRPr sz="2800" b="1">
          <a:solidFill>
            <a:srgbClr val="0079C1"/>
          </a:solidFill>
          <a:latin typeface="Arial" charset="0"/>
          <a:ea typeface="MS PGothic" pitchFamily="34" charset="-128"/>
        </a:defRPr>
      </a:lvl3pPr>
      <a:lvl4pPr algn="l" rtl="0" eaLnBrk="0" fontAlgn="base" hangingPunct="0">
        <a:spcBef>
          <a:spcPct val="0"/>
        </a:spcBef>
        <a:spcAft>
          <a:spcPct val="0"/>
        </a:spcAft>
        <a:defRPr sz="2800" b="1">
          <a:solidFill>
            <a:srgbClr val="0079C1"/>
          </a:solidFill>
          <a:latin typeface="Arial" charset="0"/>
          <a:ea typeface="MS PGothic" pitchFamily="34" charset="-128"/>
        </a:defRPr>
      </a:lvl4pPr>
      <a:lvl5pPr algn="l" rtl="0" eaLnBrk="0" fontAlgn="base" hangingPunct="0">
        <a:spcBef>
          <a:spcPct val="0"/>
        </a:spcBef>
        <a:spcAft>
          <a:spcPct val="0"/>
        </a:spcAft>
        <a:defRPr sz="2800" b="1">
          <a:solidFill>
            <a:srgbClr val="0079C1"/>
          </a:solidFill>
          <a:latin typeface="Arial" charset="0"/>
          <a:ea typeface="MS PGothic" pitchFamily="34"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defRPr>
            </a:lvl1pPr>
          </a:lstStyle>
          <a:p>
            <a:pPr fontAlgn="base">
              <a:spcBef>
                <a:spcPct val="0"/>
              </a:spcBef>
              <a:spcAft>
                <a:spcPct val="0"/>
              </a:spcAft>
              <a:defRPr/>
            </a:pPr>
            <a:fld id="{14495812-22EA-4DE0-A3C3-462D81CB67A7}" type="datetime1">
              <a:rPr lang="en-US" b="1">
                <a:solidFill>
                  <a:srgbClr val="0079C1"/>
                </a:solidFill>
              </a:rPr>
              <a:pPr fontAlgn="base">
                <a:spcBef>
                  <a:spcPct val="0"/>
                </a:spcBef>
                <a:spcAft>
                  <a:spcPct val="0"/>
                </a:spcAft>
                <a:defRPr/>
              </a:pPr>
              <a:t>10/19/2017</a:t>
            </a:fld>
            <a:endParaRPr lang="en-US" b="1">
              <a:solidFill>
                <a:srgbClr val="0079C1"/>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defRPr>
            </a:lvl1pPr>
          </a:lstStyle>
          <a:p>
            <a:pPr fontAlgn="base">
              <a:spcBef>
                <a:spcPct val="0"/>
              </a:spcBef>
              <a:spcAft>
                <a:spcPct val="0"/>
              </a:spcAft>
              <a:defRPr/>
            </a:pPr>
            <a:endParaRPr lang="en-US" b="1">
              <a:solidFill>
                <a:srgbClr val="0079C1"/>
              </a:solidFill>
            </a:endParaRPr>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defRPr>
            </a:lvl1pPr>
          </a:lstStyle>
          <a:p>
            <a:pPr fontAlgn="base">
              <a:spcBef>
                <a:spcPct val="0"/>
              </a:spcBef>
              <a:spcAft>
                <a:spcPct val="0"/>
              </a:spcAft>
              <a:defRPr/>
            </a:pPr>
            <a:fld id="{2AC2E79A-3155-4E53-A36B-78EA3C014763}" type="slidenum">
              <a:rPr lang="en-US" b="1">
                <a:solidFill>
                  <a:srgbClr val="0079C1"/>
                </a:solidFill>
              </a:rPr>
              <a:pPr fontAlgn="base">
                <a:spcBef>
                  <a:spcPct val="0"/>
                </a:spcBef>
                <a:spcAft>
                  <a:spcPct val="0"/>
                </a:spcAft>
                <a:defRPr/>
              </a:pPr>
              <a:t>‹#›</a:t>
            </a:fld>
            <a:endParaRPr lang="en-US" b="1">
              <a:solidFill>
                <a:srgbClr val="0079C1"/>
              </a:solidFill>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icture 27" descr="National_Grid_logo_blu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278367"/>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charset="0"/>
          <a:ea typeface="MS PGothic" pitchFamily="34" charset="-128"/>
        </a:defRPr>
      </a:lvl2pPr>
      <a:lvl3pPr algn="l" rtl="0" eaLnBrk="0" fontAlgn="base" hangingPunct="0">
        <a:spcBef>
          <a:spcPct val="0"/>
        </a:spcBef>
        <a:spcAft>
          <a:spcPct val="0"/>
        </a:spcAft>
        <a:defRPr sz="2800" b="1">
          <a:solidFill>
            <a:srgbClr val="0079C1"/>
          </a:solidFill>
          <a:latin typeface="Arial" charset="0"/>
          <a:ea typeface="MS PGothic" pitchFamily="34" charset="-128"/>
        </a:defRPr>
      </a:lvl3pPr>
      <a:lvl4pPr algn="l" rtl="0" eaLnBrk="0" fontAlgn="base" hangingPunct="0">
        <a:spcBef>
          <a:spcPct val="0"/>
        </a:spcBef>
        <a:spcAft>
          <a:spcPct val="0"/>
        </a:spcAft>
        <a:defRPr sz="2800" b="1">
          <a:solidFill>
            <a:srgbClr val="0079C1"/>
          </a:solidFill>
          <a:latin typeface="Arial" charset="0"/>
          <a:ea typeface="MS PGothic" pitchFamily="34" charset="-128"/>
        </a:defRPr>
      </a:lvl4pPr>
      <a:lvl5pPr algn="l" rtl="0" eaLnBrk="0" fontAlgn="base" hangingPunct="0">
        <a:spcBef>
          <a:spcPct val="0"/>
        </a:spcBef>
        <a:spcAft>
          <a:spcPct val="0"/>
        </a:spcAft>
        <a:defRPr sz="2800" b="1">
          <a:solidFill>
            <a:srgbClr val="0079C1"/>
          </a:solidFill>
          <a:latin typeface="Arial" charset="0"/>
          <a:ea typeface="MS PGothic" pitchFamily="34"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7150"/>
            <a:ext cx="8688388" cy="965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027" name="Rectangle 9"/>
          <p:cNvSpPr>
            <a:spLocks noGrp="1" noChangeArrowheads="1"/>
          </p:cNvSpPr>
          <p:nvPr>
            <p:ph type="body" idx="1"/>
          </p:nvPr>
        </p:nvSpPr>
        <p:spPr bwMode="auto">
          <a:xfrm>
            <a:off x="228600" y="908050"/>
            <a:ext cx="86868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5375" name="Rectangle 15"/>
          <p:cNvSpPr>
            <a:spLocks noGrp="1" noChangeArrowheads="1"/>
          </p:cNvSpPr>
          <p:nvPr>
            <p:ph type="ftr" sz="quarter" idx="3"/>
          </p:nvPr>
        </p:nvSpPr>
        <p:spPr bwMode="auto">
          <a:xfrm>
            <a:off x="2565400" y="6308725"/>
            <a:ext cx="420052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endParaRPr lang="en-GB" dirty="0"/>
          </a:p>
        </p:txBody>
      </p:sp>
      <p:sp>
        <p:nvSpPr>
          <p:cNvPr id="15381" name="Rectangle 21"/>
          <p:cNvSpPr>
            <a:spLocks noGrp="1" noChangeArrowheads="1"/>
          </p:cNvSpPr>
          <p:nvPr>
            <p:ph type="dt" sz="quarter" idx="2"/>
          </p:nvPr>
        </p:nvSpPr>
        <p:spPr bwMode="auto">
          <a:xfrm>
            <a:off x="1331913" y="6234113"/>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fld id="{47E9AB80-99BE-4E2E-A1B5-46059E276F13}" type="datetimeFigureOut">
              <a:rPr lang="en-GB" smtClean="0">
                <a:solidFill>
                  <a:srgbClr val="000000"/>
                </a:solidFill>
              </a:rPr>
              <a:pPr/>
              <a:t>19/10/2017</a:t>
            </a:fld>
            <a:endParaRPr lang="en-GB" dirty="0">
              <a:solidFill>
                <a:srgbClr val="000000"/>
              </a:solidFill>
            </a:endParaRPr>
          </a:p>
        </p:txBody>
      </p:sp>
    </p:spTree>
    <p:extLst>
      <p:ext uri="{BB962C8B-B14F-4D97-AF65-F5344CB8AC3E}">
        <p14:creationId xmlns:p14="http://schemas.microsoft.com/office/powerpoint/2010/main" val="1363083493"/>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Lst>
  <p:timing>
    <p:tnLst>
      <p:par>
        <p:cTn id="1" dur="indefinite" restart="never" nodeType="tmRoot"/>
      </p:par>
    </p:tnLst>
  </p:timing>
  <p:txStyles>
    <p:titleStyle>
      <a:lvl1pPr algn="l" rtl="0" eaLnBrk="1" fontAlgn="base" hangingPunct="1">
        <a:spcBef>
          <a:spcPct val="0"/>
        </a:spcBef>
        <a:spcAft>
          <a:spcPct val="0"/>
        </a:spcAft>
        <a:defRPr sz="3000" b="1">
          <a:solidFill>
            <a:srgbClr val="1D3E61"/>
          </a:solidFill>
          <a:latin typeface="+mj-lt"/>
          <a:ea typeface="+mj-ea"/>
          <a:cs typeface="+mj-cs"/>
        </a:defRPr>
      </a:lvl1pPr>
      <a:lvl2pPr algn="l" rtl="0" eaLnBrk="1" fontAlgn="base" hangingPunct="1">
        <a:spcBef>
          <a:spcPct val="0"/>
        </a:spcBef>
        <a:spcAft>
          <a:spcPct val="0"/>
        </a:spcAft>
        <a:defRPr sz="3000" b="1">
          <a:solidFill>
            <a:srgbClr val="1D3E61"/>
          </a:solidFill>
          <a:latin typeface="Arial" charset="0"/>
        </a:defRPr>
      </a:lvl2pPr>
      <a:lvl3pPr algn="l" rtl="0" eaLnBrk="1" fontAlgn="base" hangingPunct="1">
        <a:spcBef>
          <a:spcPct val="0"/>
        </a:spcBef>
        <a:spcAft>
          <a:spcPct val="0"/>
        </a:spcAft>
        <a:defRPr sz="3000" b="1">
          <a:solidFill>
            <a:srgbClr val="1D3E61"/>
          </a:solidFill>
          <a:latin typeface="Arial" charset="0"/>
        </a:defRPr>
      </a:lvl3pPr>
      <a:lvl4pPr algn="l" rtl="0" eaLnBrk="1" fontAlgn="base" hangingPunct="1">
        <a:spcBef>
          <a:spcPct val="0"/>
        </a:spcBef>
        <a:spcAft>
          <a:spcPct val="0"/>
        </a:spcAft>
        <a:defRPr sz="3000" b="1">
          <a:solidFill>
            <a:srgbClr val="1D3E61"/>
          </a:solidFill>
          <a:latin typeface="Arial" charset="0"/>
        </a:defRPr>
      </a:lvl4pPr>
      <a:lvl5pPr algn="l" rtl="0" eaLnBrk="1" fontAlgn="base" hangingPunct="1">
        <a:spcBef>
          <a:spcPct val="0"/>
        </a:spcBef>
        <a:spcAft>
          <a:spcPct val="0"/>
        </a:spcAft>
        <a:defRPr sz="3000" b="1">
          <a:solidFill>
            <a:srgbClr val="1D3E61"/>
          </a:solidFill>
          <a:latin typeface="Arial" charset="0"/>
        </a:defRPr>
      </a:lvl5pPr>
      <a:lvl6pPr marL="457200" algn="ctr" rtl="0" eaLnBrk="1" fontAlgn="base" hangingPunct="1">
        <a:spcBef>
          <a:spcPct val="0"/>
        </a:spcBef>
        <a:spcAft>
          <a:spcPct val="0"/>
        </a:spcAft>
        <a:defRPr sz="2800" b="1">
          <a:solidFill>
            <a:schemeClr val="tx1"/>
          </a:solidFill>
          <a:latin typeface="Arial" charset="0"/>
        </a:defRPr>
      </a:lvl6pPr>
      <a:lvl7pPr marL="914400" algn="ctr" rtl="0" eaLnBrk="1" fontAlgn="base" hangingPunct="1">
        <a:spcBef>
          <a:spcPct val="0"/>
        </a:spcBef>
        <a:spcAft>
          <a:spcPct val="0"/>
        </a:spcAft>
        <a:defRPr sz="2800" b="1">
          <a:solidFill>
            <a:schemeClr val="tx1"/>
          </a:solidFill>
          <a:latin typeface="Arial" charset="0"/>
        </a:defRPr>
      </a:lvl7pPr>
      <a:lvl8pPr marL="1371600" algn="ctr" rtl="0" eaLnBrk="1" fontAlgn="base" hangingPunct="1">
        <a:spcBef>
          <a:spcPct val="0"/>
        </a:spcBef>
        <a:spcAft>
          <a:spcPct val="0"/>
        </a:spcAft>
        <a:defRPr sz="2800" b="1">
          <a:solidFill>
            <a:schemeClr val="tx1"/>
          </a:solidFill>
          <a:latin typeface="Arial" charset="0"/>
        </a:defRPr>
      </a:lvl8pPr>
      <a:lvl9pPr marL="1828800" algn="ctr" rtl="0" eaLnBrk="1" fontAlgn="base" hangingPunct="1">
        <a:spcBef>
          <a:spcPct val="0"/>
        </a:spcBef>
        <a:spcAft>
          <a:spcPct val="0"/>
        </a:spcAft>
        <a:defRPr sz="2800" b="1">
          <a:solidFill>
            <a:schemeClr val="tx1"/>
          </a:solidFill>
          <a:latin typeface="Arial" charset="0"/>
        </a:defRPr>
      </a:lvl9pPr>
    </p:titleStyle>
    <p:bodyStyle>
      <a:lvl1pPr marL="342900" indent="-342900" algn="l" rtl="0" eaLnBrk="1" fontAlgn="base" hangingPunct="1">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1" fontAlgn="base" hangingPunct="1">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1" fontAlgn="base" hangingPunct="1">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1" fontAlgn="base" hangingPunct="1">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1" fontAlgn="base" hangingPunct="1">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eaLnBrk="1" fontAlgn="base" hangingPunct="1">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7150"/>
            <a:ext cx="8688388" cy="965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7" name="Rectangle 9"/>
          <p:cNvSpPr>
            <a:spLocks noGrp="1" noChangeArrowheads="1"/>
          </p:cNvSpPr>
          <p:nvPr>
            <p:ph type="body" idx="1"/>
          </p:nvPr>
        </p:nvSpPr>
        <p:spPr bwMode="auto">
          <a:xfrm>
            <a:off x="228600" y="908050"/>
            <a:ext cx="86868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75" name="Rectangle 15"/>
          <p:cNvSpPr>
            <a:spLocks noGrp="1" noChangeArrowheads="1"/>
          </p:cNvSpPr>
          <p:nvPr>
            <p:ph type="ftr" sz="quarter" idx="3"/>
          </p:nvPr>
        </p:nvSpPr>
        <p:spPr bwMode="auto">
          <a:xfrm>
            <a:off x="2565400" y="6308725"/>
            <a:ext cx="420052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fld id="{AF429D2F-F2C8-4089-BC92-4AD68084899C}" type="slidenum">
              <a:rPr lang="en-GB">
                <a:ea typeface="ＭＳ Ｐゴシック" pitchFamily="34" charset="-128"/>
              </a:rPr>
              <a:pPr defTabSz="457200" fontAlgn="base">
                <a:spcBef>
                  <a:spcPct val="0"/>
                </a:spcBef>
                <a:spcAft>
                  <a:spcPct val="0"/>
                </a:spcAft>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1331913" y="6234113"/>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2580835312"/>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Lst>
  <p:timing>
    <p:tnLst>
      <p:par>
        <p:cTn id="1" dur="indefinite" restart="never" nodeType="tmRoot"/>
      </p:par>
    </p:tnLst>
  </p:timing>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4" name="Rectangle 6"/>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316" tIns="45659" rIns="91316" bIns="45659" numCol="1" anchor="t" anchorCtr="0" compatLnSpc="1">
            <a:prstTxWarp prst="textNoShape">
              <a:avLst/>
            </a:prstTxWarp>
          </a:bodyPr>
          <a:lstStyle>
            <a:lvl1pPr algn="r">
              <a:defRPr sz="1200"/>
            </a:lvl1pPr>
          </a:lstStyle>
          <a:p>
            <a:fld id="{2AF7AB86-D2F0-4C11-BAE6-16EFA3F8B87B}" type="slidenum">
              <a:rPr lang="en-US">
                <a:solidFill>
                  <a:prstClr val="black"/>
                </a:solidFill>
              </a:rPr>
              <a:pPr/>
              <a:t>‹#›</a:t>
            </a:fld>
            <a:endParaRPr lang="en-US">
              <a:solidFill>
                <a:prstClr val="black"/>
              </a:solidFill>
            </a:endParaRPr>
          </a:p>
        </p:txBody>
      </p:sp>
      <p:cxnSp>
        <p:nvCxnSpPr>
          <p:cNvPr id="4" name="Straight Connector 3"/>
          <p:cNvCxnSpPr/>
          <p:nvPr/>
        </p:nvCxnSpPr>
        <p:spPr>
          <a:xfrm>
            <a:off x="700088" y="1382718"/>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790" name="Rectangle 5"/>
          <p:cNvSpPr>
            <a:spLocks noGrp="1" noChangeArrowheads="1"/>
          </p:cNvSpPr>
          <p:nvPr>
            <p:ph type="title"/>
          </p:nvPr>
        </p:nvSpPr>
        <p:spPr bwMode="auto">
          <a:xfrm>
            <a:off x="593726" y="739708"/>
            <a:ext cx="6149975" cy="541406"/>
          </a:xfrm>
          <a:prstGeom prst="rect">
            <a:avLst/>
          </a:prstGeom>
          <a:noFill/>
          <a:ln w="9525">
            <a:noFill/>
            <a:miter lim="800000"/>
            <a:headEnd/>
            <a:tailEnd/>
          </a:ln>
        </p:spPr>
        <p:txBody>
          <a:bodyPr vert="horz" wrap="square" lIns="91316" tIns="45659" rIns="91316" bIns="45659" numCol="1" anchor="b" anchorCtr="0" compatLnSpc="1">
            <a:prstTxWarp prst="textNoShape">
              <a:avLst/>
            </a:prstTxWarp>
            <a:spAutoFit/>
          </a:bodyPr>
          <a:lstStyle/>
          <a:p>
            <a:pPr lvl="0"/>
            <a:r>
              <a:rPr lang="en-US" smtClean="0"/>
              <a:t>Click to edit Master title style</a:t>
            </a:r>
            <a:endParaRPr lang="en-GB" smtClean="0"/>
          </a:p>
        </p:txBody>
      </p:sp>
      <p:sp>
        <p:nvSpPr>
          <p:cNvPr id="32791"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316" tIns="45659" rIns="91316" bIns="4565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 name="Picture 2" descr="https://encrypted-tbn0.gstatic.com/images?q=tbn:ANd9GcQDQhusBn0eeRt9SuuALrVGB48atyFtaDhdMUBMnKHVcgu-hd-TVntWdzsw">
            <a:hlinkClick r:id="rId14"/>
          </p:cNvPr>
          <p:cNvPicPr>
            <a:picLocks noChangeAspect="1" noChangeArrowheads="1"/>
          </p:cNvPicPr>
          <p:nvPr/>
        </p:nvPicPr>
        <p:blipFill>
          <a:blip r:embed="rId15" cstate="print"/>
          <a:srcRect/>
          <a:stretch>
            <a:fillRect/>
          </a:stretch>
        </p:blipFill>
        <p:spPr bwMode="auto">
          <a:xfrm>
            <a:off x="6927852" y="1"/>
            <a:ext cx="2216147" cy="914399"/>
          </a:xfrm>
          <a:prstGeom prst="rect">
            <a:avLst/>
          </a:prstGeom>
          <a:noFill/>
        </p:spPr>
      </p:pic>
    </p:spTree>
    <p:extLst>
      <p:ext uri="{BB962C8B-B14F-4D97-AF65-F5344CB8AC3E}">
        <p14:creationId xmlns:p14="http://schemas.microsoft.com/office/powerpoint/2010/main" val="3116877904"/>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rgbClr val="0079C1"/>
          </a:solidFill>
          <a:latin typeface="+mj-lt"/>
          <a:ea typeface="+mj-ea"/>
          <a:cs typeface="+mj-cs"/>
        </a:defRPr>
      </a:lvl1pPr>
      <a:lvl2pPr algn="l" rtl="0" eaLnBrk="1" fontAlgn="base" hangingPunct="1">
        <a:spcBef>
          <a:spcPct val="0"/>
        </a:spcBef>
        <a:spcAft>
          <a:spcPct val="0"/>
        </a:spcAft>
        <a:defRPr sz="2800" b="1">
          <a:solidFill>
            <a:srgbClr val="0079C1"/>
          </a:solidFill>
          <a:latin typeface="Arial" charset="0"/>
          <a:ea typeface="ＭＳ Ｐゴシック" pitchFamily="-80" charset="-128"/>
        </a:defRPr>
      </a:lvl2pPr>
      <a:lvl3pPr algn="l" rtl="0" eaLnBrk="1" fontAlgn="base" hangingPunct="1">
        <a:spcBef>
          <a:spcPct val="0"/>
        </a:spcBef>
        <a:spcAft>
          <a:spcPct val="0"/>
        </a:spcAft>
        <a:defRPr sz="2800" b="1">
          <a:solidFill>
            <a:srgbClr val="0079C1"/>
          </a:solidFill>
          <a:latin typeface="Arial" charset="0"/>
          <a:ea typeface="ＭＳ Ｐゴシック" pitchFamily="-80" charset="-128"/>
        </a:defRPr>
      </a:lvl3pPr>
      <a:lvl4pPr algn="l" rtl="0" eaLnBrk="1" fontAlgn="base" hangingPunct="1">
        <a:spcBef>
          <a:spcPct val="0"/>
        </a:spcBef>
        <a:spcAft>
          <a:spcPct val="0"/>
        </a:spcAft>
        <a:defRPr sz="2800" b="1">
          <a:solidFill>
            <a:srgbClr val="0079C1"/>
          </a:solidFill>
          <a:latin typeface="Arial" charset="0"/>
          <a:ea typeface="ＭＳ Ｐゴシック" pitchFamily="-80" charset="-128"/>
        </a:defRPr>
      </a:lvl4pPr>
      <a:lvl5pPr algn="l" rtl="0" eaLnBrk="1" fontAlgn="base" hangingPunct="1">
        <a:spcBef>
          <a:spcPct val="0"/>
        </a:spcBef>
        <a:spcAft>
          <a:spcPct val="0"/>
        </a:spcAft>
        <a:defRPr sz="2800" b="1">
          <a:solidFill>
            <a:srgbClr val="0079C1"/>
          </a:solidFill>
          <a:latin typeface="Arial" charset="0"/>
          <a:ea typeface="ＭＳ Ｐゴシック" pitchFamily="-80" charset="-128"/>
        </a:defRPr>
      </a:lvl5pPr>
      <a:lvl6pPr marL="456579" algn="l" rtl="0" eaLnBrk="1" fontAlgn="base" hangingPunct="1">
        <a:spcBef>
          <a:spcPct val="0"/>
        </a:spcBef>
        <a:spcAft>
          <a:spcPct val="0"/>
        </a:spcAft>
        <a:defRPr sz="2800" b="1">
          <a:solidFill>
            <a:srgbClr val="0079C1"/>
          </a:solidFill>
          <a:latin typeface="Arial" charset="0"/>
          <a:ea typeface="ＭＳ Ｐゴシック" pitchFamily="-80" charset="-128"/>
        </a:defRPr>
      </a:lvl6pPr>
      <a:lvl7pPr marL="913160" algn="l" rtl="0" eaLnBrk="1" fontAlgn="base" hangingPunct="1">
        <a:spcBef>
          <a:spcPct val="0"/>
        </a:spcBef>
        <a:spcAft>
          <a:spcPct val="0"/>
        </a:spcAft>
        <a:defRPr sz="2800" b="1">
          <a:solidFill>
            <a:srgbClr val="0079C1"/>
          </a:solidFill>
          <a:latin typeface="Arial" charset="0"/>
          <a:ea typeface="ＭＳ Ｐゴシック" pitchFamily="-80" charset="-128"/>
        </a:defRPr>
      </a:lvl7pPr>
      <a:lvl8pPr marL="1369741" algn="l" rtl="0" eaLnBrk="1" fontAlgn="base" hangingPunct="1">
        <a:spcBef>
          <a:spcPct val="0"/>
        </a:spcBef>
        <a:spcAft>
          <a:spcPct val="0"/>
        </a:spcAft>
        <a:defRPr sz="2800" b="1">
          <a:solidFill>
            <a:srgbClr val="0079C1"/>
          </a:solidFill>
          <a:latin typeface="Arial" charset="0"/>
          <a:ea typeface="ＭＳ Ｐゴシック" pitchFamily="-80" charset="-128"/>
        </a:defRPr>
      </a:lvl8pPr>
      <a:lvl9pPr marL="1826320" algn="l" rtl="0" eaLnBrk="1" fontAlgn="base" hangingPunct="1">
        <a:spcBef>
          <a:spcPct val="0"/>
        </a:spcBef>
        <a:spcAft>
          <a:spcPct val="0"/>
        </a:spcAft>
        <a:defRPr sz="2800" b="1">
          <a:solidFill>
            <a:srgbClr val="0079C1"/>
          </a:solidFill>
          <a:latin typeface="Arial" charset="0"/>
          <a:ea typeface="ＭＳ Ｐゴシック" pitchFamily="-80" charset="-128"/>
        </a:defRPr>
      </a:lvl9pPr>
    </p:titleStyle>
    <p:bodyStyle>
      <a:lvl1pPr marL="342434" indent="-342434" algn="l" rtl="0" eaLnBrk="1" fontAlgn="base" hangingPunct="1">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1943" indent="-285362" algn="l" rtl="0" eaLnBrk="1" fontAlgn="base" hangingPunct="1">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1449" indent="-228289" algn="l" rtl="0" eaLnBrk="1" fontAlgn="base" hangingPunct="1">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598032" indent="-228289" algn="l" rtl="0" eaLnBrk="1" fontAlgn="base" hangingPunct="1">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4611"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1191"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67771"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4352"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0931"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3160" rtl="0" eaLnBrk="1" latinLnBrk="0" hangingPunct="1">
        <a:defRPr sz="1800" kern="1200">
          <a:solidFill>
            <a:schemeClr val="tx1"/>
          </a:solidFill>
          <a:latin typeface="+mn-lt"/>
          <a:ea typeface="+mn-ea"/>
          <a:cs typeface="+mn-cs"/>
        </a:defRPr>
      </a:lvl1pPr>
      <a:lvl2pPr marL="456579" algn="l" defTabSz="913160" rtl="0" eaLnBrk="1" latinLnBrk="0" hangingPunct="1">
        <a:defRPr sz="1800" kern="1200">
          <a:solidFill>
            <a:schemeClr val="tx1"/>
          </a:solidFill>
          <a:latin typeface="+mn-lt"/>
          <a:ea typeface="+mn-ea"/>
          <a:cs typeface="+mn-cs"/>
        </a:defRPr>
      </a:lvl2pPr>
      <a:lvl3pPr marL="913160" algn="l" defTabSz="913160" rtl="0" eaLnBrk="1" latinLnBrk="0" hangingPunct="1">
        <a:defRPr sz="1800" kern="1200">
          <a:solidFill>
            <a:schemeClr val="tx1"/>
          </a:solidFill>
          <a:latin typeface="+mn-lt"/>
          <a:ea typeface="+mn-ea"/>
          <a:cs typeface="+mn-cs"/>
        </a:defRPr>
      </a:lvl3pPr>
      <a:lvl4pPr marL="1369741" algn="l" defTabSz="913160" rtl="0" eaLnBrk="1" latinLnBrk="0" hangingPunct="1">
        <a:defRPr sz="1800" kern="1200">
          <a:solidFill>
            <a:schemeClr val="tx1"/>
          </a:solidFill>
          <a:latin typeface="+mn-lt"/>
          <a:ea typeface="+mn-ea"/>
          <a:cs typeface="+mn-cs"/>
        </a:defRPr>
      </a:lvl4pPr>
      <a:lvl5pPr marL="1826320" algn="l" defTabSz="913160" rtl="0" eaLnBrk="1" latinLnBrk="0" hangingPunct="1">
        <a:defRPr sz="1800" kern="1200">
          <a:solidFill>
            <a:schemeClr val="tx1"/>
          </a:solidFill>
          <a:latin typeface="+mn-lt"/>
          <a:ea typeface="+mn-ea"/>
          <a:cs typeface="+mn-cs"/>
        </a:defRPr>
      </a:lvl5pPr>
      <a:lvl6pPr marL="2282901" algn="l" defTabSz="913160" rtl="0" eaLnBrk="1" latinLnBrk="0" hangingPunct="1">
        <a:defRPr sz="1800" kern="1200">
          <a:solidFill>
            <a:schemeClr val="tx1"/>
          </a:solidFill>
          <a:latin typeface="+mn-lt"/>
          <a:ea typeface="+mn-ea"/>
          <a:cs typeface="+mn-cs"/>
        </a:defRPr>
      </a:lvl6pPr>
      <a:lvl7pPr marL="2739481" algn="l" defTabSz="913160" rtl="0" eaLnBrk="1" latinLnBrk="0" hangingPunct="1">
        <a:defRPr sz="1800" kern="1200">
          <a:solidFill>
            <a:schemeClr val="tx1"/>
          </a:solidFill>
          <a:latin typeface="+mn-lt"/>
          <a:ea typeface="+mn-ea"/>
          <a:cs typeface="+mn-cs"/>
        </a:defRPr>
      </a:lvl7pPr>
      <a:lvl8pPr marL="3196061" algn="l" defTabSz="913160" rtl="0" eaLnBrk="1" latinLnBrk="0" hangingPunct="1">
        <a:defRPr sz="1800" kern="1200">
          <a:solidFill>
            <a:schemeClr val="tx1"/>
          </a:solidFill>
          <a:latin typeface="+mn-lt"/>
          <a:ea typeface="+mn-ea"/>
          <a:cs typeface="+mn-cs"/>
        </a:defRPr>
      </a:lvl8pPr>
      <a:lvl9pPr marL="3652641" algn="l" defTabSz="91316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latin typeface="Arial" pitchFamily="34" charset="0"/>
                <a:ea typeface="ＭＳ Ｐゴシック" pitchFamily="34" charset="-128"/>
                <a:cs typeface="+mn-cs"/>
              </a:defRPr>
            </a:lvl1pPr>
          </a:lstStyle>
          <a:p>
            <a:pPr fontAlgn="base">
              <a:spcAft>
                <a:spcPct val="0"/>
              </a:spcAft>
              <a:defRPr/>
            </a:pPr>
            <a:fld id="{23EDC07E-7C2F-4615-A257-20FD37AFF395}" type="datetime1">
              <a:rPr lang="en-US" b="1"/>
              <a:pPr fontAlgn="base">
                <a:spcAft>
                  <a:spcPct val="0"/>
                </a:spcAft>
                <a:defRPr/>
              </a:pPr>
              <a:t>10/19/2017</a:t>
            </a:fld>
            <a:endParaRPr lang="en-US" b="1"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79C1"/>
                </a:solidFill>
                <a:latin typeface="Arial" pitchFamily="34" charset="0"/>
                <a:ea typeface="ＭＳ Ｐゴシック" pitchFamily="34" charset="-128"/>
                <a:cs typeface="+mn-cs"/>
              </a:defRPr>
            </a:lvl1pPr>
          </a:lstStyle>
          <a:p>
            <a:pPr fontAlgn="base">
              <a:spcAft>
                <a:spcPct val="0"/>
              </a:spcAft>
              <a:defRPr/>
            </a:pPr>
            <a:endParaRPr lang="en-US" b="1"/>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rgbClr val="0079C1"/>
                </a:solidFill>
                <a:latin typeface="Arial" pitchFamily="34" charset="0"/>
                <a:ea typeface="ＭＳ Ｐゴシック" pitchFamily="34" charset="-128"/>
                <a:cs typeface="+mn-cs"/>
              </a:defRPr>
            </a:lvl1pPr>
          </a:lstStyle>
          <a:p>
            <a:pPr fontAlgn="base">
              <a:spcAft>
                <a:spcPct val="0"/>
              </a:spcAft>
              <a:defRPr/>
            </a:pPr>
            <a:fld id="{10E6AAE9-ADB8-4D87-8B0E-8E4EF204711A}" type="slidenum">
              <a:rPr lang="en-US" b="1"/>
              <a:pPr fontAlgn="base">
                <a:spcAft>
                  <a:spcPct val="0"/>
                </a:spcAft>
                <a:defRPr/>
              </a:pPr>
              <a:t>‹#›</a:t>
            </a:fld>
            <a:endParaRPr lang="en-US" b="1"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643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4643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46440" name="Picture 27" descr="National_Grid_logo_blu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85722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4145" r:id="rId12"/>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6813"/>
            <a:ext cx="2133600" cy="476250"/>
          </a:xfrm>
          <a:prstGeom prst="rect">
            <a:avLst/>
          </a:prstGeom>
          <a:noFill/>
          <a:ln w="9525">
            <a:noFill/>
            <a:miter lim="800000"/>
            <a:headEnd/>
            <a:tailEnd/>
          </a:ln>
          <a:effectLst/>
        </p:spPr>
        <p:txBody>
          <a:bodyPr vert="horz" wrap="square" lIns="107287" tIns="53643" rIns="107287" bIns="53643" numCol="1" anchor="t" anchorCtr="0" compatLnSpc="1">
            <a:prstTxWarp prst="textNoShape">
              <a:avLst/>
            </a:prstTxWarp>
          </a:bodyPr>
          <a:lstStyle>
            <a:lvl1pPr defTabSz="1072866">
              <a:defRPr sz="1600" b="1">
                <a:solidFill>
                  <a:srgbClr val="0079C1"/>
                </a:solidFill>
                <a:latin typeface="Arial" pitchFamily="34" charset="0"/>
                <a:ea typeface="ＭＳ Ｐゴシック" pitchFamily="34" charset="-128"/>
                <a:cs typeface="+mn-cs"/>
              </a:defRPr>
            </a:lvl1pPr>
          </a:lstStyle>
          <a:p>
            <a:pPr fontAlgn="base">
              <a:spcBef>
                <a:spcPct val="0"/>
              </a:spcBef>
              <a:spcAft>
                <a:spcPct val="0"/>
              </a:spcAft>
              <a:defRPr/>
            </a:pPr>
            <a:fld id="{4C5FF449-2F98-48EA-BDC2-FC67ECA2A230}" type="datetime1">
              <a:rPr lang="en-US"/>
              <a:pPr fontAlgn="base">
                <a:spcBef>
                  <a:spcPct val="0"/>
                </a:spcBef>
                <a:spcAft>
                  <a:spcPct val="0"/>
                </a:spcAft>
                <a:defRPr/>
              </a:pPr>
              <a:t>10/19/2017</a:t>
            </a:fld>
            <a:endParaRPr lang="en-US" dirty="0"/>
          </a:p>
        </p:txBody>
      </p:sp>
      <p:sp>
        <p:nvSpPr>
          <p:cNvPr id="100355" name="Rectangle 3"/>
          <p:cNvSpPr>
            <a:spLocks noGrp="1" noChangeArrowheads="1"/>
          </p:cNvSpPr>
          <p:nvPr>
            <p:ph type="ftr" sz="quarter" idx="3"/>
          </p:nvPr>
        </p:nvSpPr>
        <p:spPr bwMode="auto">
          <a:xfrm>
            <a:off x="3124200" y="6246813"/>
            <a:ext cx="2895600" cy="476250"/>
          </a:xfrm>
          <a:prstGeom prst="rect">
            <a:avLst/>
          </a:prstGeom>
          <a:noFill/>
          <a:ln w="9525">
            <a:noFill/>
            <a:miter lim="800000"/>
            <a:headEnd/>
            <a:tailEnd/>
          </a:ln>
          <a:effectLst/>
        </p:spPr>
        <p:txBody>
          <a:bodyPr vert="horz" wrap="square" lIns="107287" tIns="53643" rIns="107287" bIns="53643" numCol="1" anchor="t" anchorCtr="0" compatLnSpc="1">
            <a:prstTxWarp prst="textNoShape">
              <a:avLst/>
            </a:prstTxWarp>
          </a:bodyPr>
          <a:lstStyle>
            <a:lvl1pPr algn="ctr" defTabSz="1072866">
              <a:defRPr sz="1600" b="1">
                <a:solidFill>
                  <a:srgbClr val="0079C1"/>
                </a:solidFill>
                <a:latin typeface="Arial" pitchFamily="34" charset="0"/>
                <a:ea typeface="ＭＳ Ｐゴシック" pitchFamily="34" charset="-128"/>
                <a:cs typeface="+mn-cs"/>
              </a:defRPr>
            </a:lvl1pPr>
          </a:lstStyle>
          <a:p>
            <a:pPr fontAlgn="base">
              <a:spcBef>
                <a:spcPct val="0"/>
              </a:spcBef>
              <a:spcAft>
                <a:spcPct val="0"/>
              </a:spcAft>
              <a:defRPr/>
            </a:pPr>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0901" name="Rectangle 5"/>
          <p:cNvSpPr>
            <a:spLocks noGrp="1" noChangeArrowheads="1"/>
          </p:cNvSpPr>
          <p:nvPr>
            <p:ph type="title"/>
          </p:nvPr>
        </p:nvSpPr>
        <p:spPr bwMode="auto">
          <a:xfrm>
            <a:off x="593725" y="665163"/>
            <a:ext cx="80930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b" anchorCtr="0" compatLnSpc="1">
            <a:prstTxWarp prst="textNoShape">
              <a:avLst/>
            </a:prstTxWarp>
            <a:spAutoFit/>
          </a:bodyPr>
          <a:lstStyle/>
          <a:p>
            <a:pPr lvl="0"/>
            <a:r>
              <a:rPr lang="en-GB" altLang="en-US" smtClean="0"/>
              <a:t>Click to edit Master title style</a:t>
            </a:r>
          </a:p>
        </p:txBody>
      </p:sp>
      <p:sp>
        <p:nvSpPr>
          <p:cNvPr id="80902"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80903" name="Picture 11" descr="National_Grid_logo_blu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08850" y="342900"/>
            <a:ext cx="13319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8" name="Slide Number Placeholder 3"/>
          <p:cNvSpPr txBox="1">
            <a:spLocks noGrp="1"/>
          </p:cNvSpPr>
          <p:nvPr userDrawn="1"/>
        </p:nvSpPr>
        <p:spPr bwMode="auto">
          <a:xfrm>
            <a:off x="6975475" y="624681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7" tIns="53643" rIns="107287" bIns="53643"/>
          <a:lstStyle>
            <a:lvl1pPr defTabSz="1071563" eaLnBrk="0" hangingPunct="0">
              <a:defRPr sz="2800" b="1">
                <a:solidFill>
                  <a:schemeClr val="tx1"/>
                </a:solidFill>
                <a:latin typeface="Arial" pitchFamily="34" charset="0"/>
                <a:ea typeface="ＭＳ Ｐゴシック" pitchFamily="34" charset="-128"/>
              </a:defRPr>
            </a:lvl1pPr>
            <a:lvl2pPr marL="742950" indent="-285750" defTabSz="1071563" eaLnBrk="0" hangingPunct="0">
              <a:defRPr sz="2800" b="1">
                <a:solidFill>
                  <a:schemeClr val="tx1"/>
                </a:solidFill>
                <a:latin typeface="Arial" pitchFamily="34" charset="0"/>
                <a:ea typeface="ＭＳ Ｐゴシック" pitchFamily="34" charset="-128"/>
              </a:defRPr>
            </a:lvl2pPr>
            <a:lvl3pPr marL="1143000" indent="-228600" defTabSz="1071563" eaLnBrk="0" hangingPunct="0">
              <a:defRPr sz="2800" b="1">
                <a:solidFill>
                  <a:schemeClr val="tx1"/>
                </a:solidFill>
                <a:latin typeface="Arial" pitchFamily="34" charset="0"/>
                <a:ea typeface="ＭＳ Ｐゴシック" pitchFamily="34" charset="-128"/>
              </a:defRPr>
            </a:lvl3pPr>
            <a:lvl4pPr marL="1600200" indent="-228600" defTabSz="1071563" eaLnBrk="0" hangingPunct="0">
              <a:defRPr sz="2800" b="1">
                <a:solidFill>
                  <a:schemeClr val="tx1"/>
                </a:solidFill>
                <a:latin typeface="Arial" pitchFamily="34" charset="0"/>
                <a:ea typeface="ＭＳ Ｐゴシック" pitchFamily="34" charset="-128"/>
              </a:defRPr>
            </a:lvl4pPr>
            <a:lvl5pPr marL="2057400" indent="-228600" defTabSz="1071563" eaLnBrk="0" hangingPunct="0">
              <a:defRPr sz="2800" b="1">
                <a:solidFill>
                  <a:schemeClr val="tx1"/>
                </a:solidFill>
                <a:latin typeface="Arial" pitchFamily="34" charset="0"/>
                <a:ea typeface="ＭＳ Ｐゴシック" pitchFamily="34" charset="-128"/>
              </a:defRPr>
            </a:lvl5pPr>
            <a:lvl6pPr marL="2514600" indent="-228600" defTabSz="1071563"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defTabSz="1071563"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defTabSz="1071563"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defTabSz="1071563"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defRPr/>
            </a:pPr>
            <a:endParaRPr lang="en-US" sz="1400" smtClean="0">
              <a:solidFill>
                <a:srgbClr val="0079C1"/>
              </a:solidFill>
              <a:latin typeface="Calibri" pitchFamily="34" charset="0"/>
            </a:endParaRPr>
          </a:p>
        </p:txBody>
      </p:sp>
    </p:spTree>
    <p:extLst>
      <p:ext uri="{BB962C8B-B14F-4D97-AF65-F5344CB8AC3E}">
        <p14:creationId xmlns:p14="http://schemas.microsoft.com/office/powerpoint/2010/main" val="97831821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Lst>
  <p:hf hdr="0" ftr="0" dt="0"/>
  <p:txStyles>
    <p:titleStyle>
      <a:lvl1pPr algn="l" rtl="0" eaLnBrk="0" fontAlgn="base" hangingPunct="0">
        <a:spcBef>
          <a:spcPct val="0"/>
        </a:spcBef>
        <a:spcAft>
          <a:spcPct val="0"/>
        </a:spcAft>
        <a:defRPr sz="3300" b="1">
          <a:solidFill>
            <a:srgbClr val="0079C1"/>
          </a:solidFill>
          <a:latin typeface="+mj-lt"/>
          <a:ea typeface="+mj-ea"/>
          <a:cs typeface="ＭＳ Ｐゴシック"/>
        </a:defRPr>
      </a:lvl1pPr>
      <a:lvl2pPr algn="l" rtl="0" eaLnBrk="0" fontAlgn="base" hangingPunct="0">
        <a:spcBef>
          <a:spcPct val="0"/>
        </a:spcBef>
        <a:spcAft>
          <a:spcPct val="0"/>
        </a:spcAft>
        <a:defRPr sz="3300" b="1">
          <a:solidFill>
            <a:srgbClr val="0079C1"/>
          </a:solidFill>
          <a:latin typeface="Arial" pitchFamily="34" charset="0"/>
          <a:ea typeface="ＭＳ Ｐゴシック" pitchFamily="34" charset="-128"/>
          <a:cs typeface="ＭＳ Ｐゴシック"/>
        </a:defRPr>
      </a:lvl2pPr>
      <a:lvl3pPr algn="l" rtl="0" eaLnBrk="0" fontAlgn="base" hangingPunct="0">
        <a:spcBef>
          <a:spcPct val="0"/>
        </a:spcBef>
        <a:spcAft>
          <a:spcPct val="0"/>
        </a:spcAft>
        <a:defRPr sz="3300" b="1">
          <a:solidFill>
            <a:srgbClr val="0079C1"/>
          </a:solidFill>
          <a:latin typeface="Arial" pitchFamily="34" charset="0"/>
          <a:ea typeface="ＭＳ Ｐゴシック" pitchFamily="34" charset="-128"/>
          <a:cs typeface="ＭＳ Ｐゴシック"/>
        </a:defRPr>
      </a:lvl3pPr>
      <a:lvl4pPr algn="l" rtl="0" eaLnBrk="0" fontAlgn="base" hangingPunct="0">
        <a:spcBef>
          <a:spcPct val="0"/>
        </a:spcBef>
        <a:spcAft>
          <a:spcPct val="0"/>
        </a:spcAft>
        <a:defRPr sz="3300" b="1">
          <a:solidFill>
            <a:srgbClr val="0079C1"/>
          </a:solidFill>
          <a:latin typeface="Arial" pitchFamily="34" charset="0"/>
          <a:ea typeface="ＭＳ Ｐゴシック" pitchFamily="34" charset="-128"/>
          <a:cs typeface="ＭＳ Ｐゴシック"/>
        </a:defRPr>
      </a:lvl4pPr>
      <a:lvl5pPr algn="l" rtl="0" eaLnBrk="0" fontAlgn="base" hangingPunct="0">
        <a:spcBef>
          <a:spcPct val="0"/>
        </a:spcBef>
        <a:spcAft>
          <a:spcPct val="0"/>
        </a:spcAft>
        <a:defRPr sz="3300" b="1">
          <a:solidFill>
            <a:srgbClr val="0079C1"/>
          </a:solidFill>
          <a:latin typeface="Arial" pitchFamily="34" charset="0"/>
          <a:ea typeface="ＭＳ Ｐゴシック" pitchFamily="34" charset="-128"/>
          <a:cs typeface="ＭＳ Ｐゴシック"/>
        </a:defRPr>
      </a:lvl5pPr>
      <a:lvl6pPr marL="536433" algn="l" rtl="0" fontAlgn="base">
        <a:spcBef>
          <a:spcPct val="0"/>
        </a:spcBef>
        <a:spcAft>
          <a:spcPct val="0"/>
        </a:spcAft>
        <a:defRPr sz="3300" b="1">
          <a:solidFill>
            <a:srgbClr val="0079C1"/>
          </a:solidFill>
          <a:latin typeface="Arial" pitchFamily="34" charset="0"/>
          <a:ea typeface="ＭＳ Ｐゴシック" pitchFamily="34" charset="-128"/>
        </a:defRPr>
      </a:lvl6pPr>
      <a:lvl7pPr marL="1072866" algn="l" rtl="0" fontAlgn="base">
        <a:spcBef>
          <a:spcPct val="0"/>
        </a:spcBef>
        <a:spcAft>
          <a:spcPct val="0"/>
        </a:spcAft>
        <a:defRPr sz="3300" b="1">
          <a:solidFill>
            <a:srgbClr val="0079C1"/>
          </a:solidFill>
          <a:latin typeface="Arial" pitchFamily="34" charset="0"/>
          <a:ea typeface="ＭＳ Ｐゴシック" pitchFamily="34" charset="-128"/>
        </a:defRPr>
      </a:lvl7pPr>
      <a:lvl8pPr marL="1609298" algn="l" rtl="0" fontAlgn="base">
        <a:spcBef>
          <a:spcPct val="0"/>
        </a:spcBef>
        <a:spcAft>
          <a:spcPct val="0"/>
        </a:spcAft>
        <a:defRPr sz="3300" b="1">
          <a:solidFill>
            <a:srgbClr val="0079C1"/>
          </a:solidFill>
          <a:latin typeface="Arial" pitchFamily="34" charset="0"/>
          <a:ea typeface="ＭＳ Ｐゴシック" pitchFamily="34" charset="-128"/>
        </a:defRPr>
      </a:lvl8pPr>
      <a:lvl9pPr marL="2145731" algn="l" rtl="0" fontAlgn="base">
        <a:spcBef>
          <a:spcPct val="0"/>
        </a:spcBef>
        <a:spcAft>
          <a:spcPct val="0"/>
        </a:spcAft>
        <a:defRPr sz="3300" b="1">
          <a:solidFill>
            <a:srgbClr val="0079C1"/>
          </a:solidFill>
          <a:latin typeface="Arial" pitchFamily="34" charset="0"/>
          <a:ea typeface="ＭＳ Ｐゴシック" pitchFamily="34" charset="-128"/>
        </a:defRPr>
      </a:lvl9pPr>
    </p:titleStyle>
    <p:bodyStyle>
      <a:lvl1pPr marL="401638" indent="-401638" algn="l" rtl="0" eaLnBrk="0" fontAlgn="base" hangingPunct="0">
        <a:spcBef>
          <a:spcPct val="0"/>
        </a:spcBef>
        <a:spcAft>
          <a:spcPct val="50000"/>
        </a:spcAft>
        <a:buClr>
          <a:srgbClr val="0079C1"/>
        </a:buClr>
        <a:buFont typeface="Wingdings 2" pitchFamily="18" charset="2"/>
        <a:buChar char="¾"/>
        <a:defRPr sz="2800">
          <a:solidFill>
            <a:schemeClr val="tx2"/>
          </a:solidFill>
          <a:latin typeface="+mn-lt"/>
          <a:ea typeface="+mn-ea"/>
          <a:cs typeface="ＭＳ Ｐゴシック"/>
        </a:defRPr>
      </a:lvl1pPr>
      <a:lvl2pPr marL="871538" indent="-334963" algn="l" rtl="0" eaLnBrk="0" fontAlgn="base" hangingPunct="0">
        <a:spcBef>
          <a:spcPct val="0"/>
        </a:spcBef>
        <a:spcAft>
          <a:spcPct val="50000"/>
        </a:spcAft>
        <a:buClr>
          <a:srgbClr val="0079C1"/>
        </a:buClr>
        <a:buFont typeface="Wingdings 2" pitchFamily="18" charset="2"/>
        <a:buChar char="¾"/>
        <a:defRPr sz="2600">
          <a:solidFill>
            <a:schemeClr val="tx2"/>
          </a:solidFill>
          <a:latin typeface="+mn-lt"/>
          <a:ea typeface="+mn-ea"/>
          <a:cs typeface="ＭＳ Ｐゴシック"/>
        </a:defRPr>
      </a:lvl2pPr>
      <a:lvl3pPr marL="1339850" indent="-266700" algn="l" rtl="0" eaLnBrk="0" fontAlgn="base" hangingPunct="0">
        <a:spcBef>
          <a:spcPct val="0"/>
        </a:spcBef>
        <a:spcAft>
          <a:spcPct val="50000"/>
        </a:spcAft>
        <a:buClr>
          <a:srgbClr val="0079C1"/>
        </a:buClr>
        <a:buFont typeface="Wingdings 2" pitchFamily="18" charset="2"/>
        <a:buChar char="¾"/>
        <a:defRPr sz="2300">
          <a:solidFill>
            <a:schemeClr val="tx2"/>
          </a:solidFill>
          <a:latin typeface="+mn-lt"/>
          <a:ea typeface="+mn-ea"/>
          <a:cs typeface="ＭＳ Ｐゴシック"/>
        </a:defRPr>
      </a:lvl3pPr>
      <a:lvl4pPr marL="1876425" indent="-266700" algn="l" rtl="0" eaLnBrk="0" fontAlgn="base" hangingPunct="0">
        <a:spcBef>
          <a:spcPct val="0"/>
        </a:spcBef>
        <a:spcAft>
          <a:spcPct val="50000"/>
        </a:spcAft>
        <a:buClr>
          <a:srgbClr val="0079C1"/>
        </a:buClr>
        <a:buFont typeface="Wingdings 2" pitchFamily="18" charset="2"/>
        <a:buChar char="¾"/>
        <a:defRPr sz="2300">
          <a:solidFill>
            <a:schemeClr val="tx2"/>
          </a:solidFill>
          <a:latin typeface="+mn-lt"/>
          <a:ea typeface="+mn-ea"/>
          <a:cs typeface="ＭＳ Ｐゴシック"/>
        </a:defRPr>
      </a:lvl4pPr>
      <a:lvl5pPr marL="2413000" indent="-266700" algn="l" rtl="0" eaLnBrk="0" fontAlgn="base" hangingPunct="0">
        <a:spcBef>
          <a:spcPct val="0"/>
        </a:spcBef>
        <a:spcAft>
          <a:spcPct val="50000"/>
        </a:spcAft>
        <a:buClr>
          <a:srgbClr val="0079C1"/>
        </a:buClr>
        <a:buFont typeface="Wingdings 2" pitchFamily="18" charset="2"/>
        <a:buChar char="¾"/>
        <a:defRPr sz="1900">
          <a:solidFill>
            <a:schemeClr val="tx2"/>
          </a:solidFill>
          <a:latin typeface="+mn-lt"/>
          <a:ea typeface="+mn-ea"/>
          <a:cs typeface="ＭＳ Ｐゴシック"/>
        </a:defRPr>
      </a:lvl5pPr>
      <a:lvl6pPr marL="2950380" indent="-268216" algn="l" rtl="0" fontAlgn="base">
        <a:spcBef>
          <a:spcPct val="0"/>
        </a:spcBef>
        <a:spcAft>
          <a:spcPct val="50000"/>
        </a:spcAft>
        <a:buClr>
          <a:srgbClr val="0079C1"/>
        </a:buClr>
        <a:buFont typeface="Wingdings 2" pitchFamily="18" charset="2"/>
        <a:buChar char="¾"/>
        <a:defRPr sz="1900">
          <a:solidFill>
            <a:schemeClr val="tx2"/>
          </a:solidFill>
          <a:latin typeface="+mn-lt"/>
          <a:ea typeface="+mn-ea"/>
        </a:defRPr>
      </a:lvl6pPr>
      <a:lvl7pPr marL="3486813" indent="-268216" algn="l" rtl="0" fontAlgn="base">
        <a:spcBef>
          <a:spcPct val="0"/>
        </a:spcBef>
        <a:spcAft>
          <a:spcPct val="50000"/>
        </a:spcAft>
        <a:buClr>
          <a:srgbClr val="0079C1"/>
        </a:buClr>
        <a:buFont typeface="Wingdings 2" pitchFamily="18" charset="2"/>
        <a:buChar char="¾"/>
        <a:defRPr sz="1900">
          <a:solidFill>
            <a:schemeClr val="tx2"/>
          </a:solidFill>
          <a:latin typeface="+mn-lt"/>
          <a:ea typeface="+mn-ea"/>
        </a:defRPr>
      </a:lvl7pPr>
      <a:lvl8pPr marL="4023246" indent="-268216" algn="l" rtl="0" fontAlgn="base">
        <a:spcBef>
          <a:spcPct val="0"/>
        </a:spcBef>
        <a:spcAft>
          <a:spcPct val="50000"/>
        </a:spcAft>
        <a:buClr>
          <a:srgbClr val="0079C1"/>
        </a:buClr>
        <a:buFont typeface="Wingdings 2" pitchFamily="18" charset="2"/>
        <a:buChar char="¾"/>
        <a:defRPr sz="1900">
          <a:solidFill>
            <a:schemeClr val="tx2"/>
          </a:solidFill>
          <a:latin typeface="+mn-lt"/>
          <a:ea typeface="+mn-ea"/>
        </a:defRPr>
      </a:lvl8pPr>
      <a:lvl9pPr marL="4559678" indent="-268216" algn="l" rtl="0" fontAlgn="base">
        <a:spcBef>
          <a:spcPct val="0"/>
        </a:spcBef>
        <a:spcAft>
          <a:spcPct val="50000"/>
        </a:spcAft>
        <a:buClr>
          <a:srgbClr val="0079C1"/>
        </a:buClr>
        <a:buFont typeface="Wingdings 2" pitchFamily="18" charset="2"/>
        <a:buChar char="¾"/>
        <a:defRPr sz="1900">
          <a:solidFill>
            <a:schemeClr val="tx2"/>
          </a:solidFill>
          <a:latin typeface="+mn-lt"/>
          <a:ea typeface="+mn-ea"/>
        </a:defRPr>
      </a:lvl9pPr>
    </p:bodyStyle>
    <p:other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952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50000"/>
              </a:spcBef>
              <a:defRPr sz="1200">
                <a:solidFill>
                  <a:prstClr val="black">
                    <a:tint val="75000"/>
                  </a:prstClr>
                </a:solidFill>
                <a:cs typeface="+mn-cs"/>
              </a:defRPr>
            </a:lvl1pPr>
          </a:lstStyle>
          <a:p>
            <a:pPr fontAlgn="base">
              <a:spcAft>
                <a:spcPct val="0"/>
              </a:spcAft>
              <a:defRPr/>
            </a:pPr>
            <a:fld id="{AB54F37D-2CFE-46D7-B34B-9D815A194DFC}" type="datetime1">
              <a:rPr lang="en-US" b="1">
                <a:latin typeface="Arial" pitchFamily="34" charset="0"/>
                <a:ea typeface="ＭＳ Ｐゴシック" pitchFamily="34" charset="-128"/>
              </a:rPr>
              <a:pPr fontAlgn="base">
                <a:spcAft>
                  <a:spcPct val="0"/>
                </a:spcAft>
                <a:defRPr/>
              </a:pPr>
              <a:t>10/19/2017</a:t>
            </a:fld>
            <a:endParaRPr lang="en-US" b="1">
              <a:latin typeface="Arial" pitchFamily="34" charset="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ct val="50000"/>
              </a:spcBef>
              <a:defRPr sz="1200">
                <a:solidFill>
                  <a:prstClr val="black">
                    <a:tint val="75000"/>
                  </a:prstClr>
                </a:solidFill>
                <a:cs typeface="+mn-cs"/>
              </a:defRPr>
            </a:lvl1pPr>
          </a:lstStyle>
          <a:p>
            <a:pPr fontAlgn="base">
              <a:spcAft>
                <a:spcPct val="0"/>
              </a:spcAft>
              <a:defRPr/>
            </a:pPr>
            <a:endParaRPr lang="en-US" b="1">
              <a:latin typeface="Arial" pitchFamily="34" charset="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50000"/>
              </a:spcBef>
              <a:defRPr sz="1200">
                <a:solidFill>
                  <a:prstClr val="black">
                    <a:tint val="75000"/>
                  </a:prstClr>
                </a:solidFill>
                <a:cs typeface="+mn-cs"/>
              </a:defRPr>
            </a:lvl1pPr>
          </a:lstStyle>
          <a:p>
            <a:pPr fontAlgn="base">
              <a:spcAft>
                <a:spcPct val="0"/>
              </a:spcAft>
              <a:defRPr/>
            </a:pPr>
            <a:fld id="{3730F528-5453-4875-8615-40132723D4AE}" type="slidenum">
              <a:rPr lang="en-US" b="1">
                <a:latin typeface="Arial" pitchFamily="34" charset="0"/>
                <a:ea typeface="ＭＳ Ｐゴシック" pitchFamily="34" charset="-128"/>
              </a:rPr>
              <a:pPr fontAlgn="base">
                <a:spcAft>
                  <a:spcPct val="0"/>
                </a:spcAft>
                <a:defRPr/>
              </a:pPr>
              <a:t>‹#›</a:t>
            </a:fld>
            <a:endParaRPr lang="en-US" b="1">
              <a:latin typeface="Arial" pitchFamily="34" charset="0"/>
              <a:ea typeface="ＭＳ Ｐゴシック" pitchFamily="34" charset="-128"/>
            </a:endParaRPr>
          </a:p>
        </p:txBody>
      </p:sp>
      <p:sp>
        <p:nvSpPr>
          <p:cNvPr id="7" name="Rectangle 6"/>
          <p:cNvSpPr/>
          <p:nvPr/>
        </p:nvSpPr>
        <p:spPr>
          <a:xfrm>
            <a:off x="0" y="0"/>
            <a:ext cx="9144000" cy="1412875"/>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prstClr val="white"/>
              </a:solidFill>
            </a:endParaRPr>
          </a:p>
        </p:txBody>
      </p:sp>
    </p:spTree>
    <p:extLst>
      <p:ext uri="{BB962C8B-B14F-4D97-AF65-F5344CB8AC3E}">
        <p14:creationId xmlns:p14="http://schemas.microsoft.com/office/powerpoint/2010/main" val="127815867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80" charset="-128"/>
                <a:cs typeface="+mn-cs"/>
              </a:defRPr>
            </a:lvl1pPr>
          </a:lstStyle>
          <a:p>
            <a:pPr fontAlgn="base">
              <a:spcBef>
                <a:spcPct val="0"/>
              </a:spcBef>
              <a:spcAft>
                <a:spcPct val="0"/>
              </a:spcAft>
              <a:defRPr/>
            </a:pPr>
            <a:fld id="{BBAC615E-6576-44B3-8CAE-F10EEA8DEAC4}" type="datetime1">
              <a:rPr lang="en-US" b="1">
                <a:solidFill>
                  <a:srgbClr val="0079C1"/>
                </a:solidFill>
              </a:rPr>
              <a:pPr fontAlgn="base">
                <a:spcBef>
                  <a:spcPct val="0"/>
                </a:spcBef>
                <a:spcAft>
                  <a:spcPct val="0"/>
                </a:spcAft>
                <a:defRPr/>
              </a:pPr>
              <a:t>10/19/2017</a:t>
            </a:fld>
            <a:endParaRPr lang="en-US" b="1" dirty="0">
              <a:solidFill>
                <a:srgbClr val="0079C1"/>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80" charset="-128"/>
                <a:cs typeface="+mn-cs"/>
              </a:defRPr>
            </a:lvl1pPr>
          </a:lstStyle>
          <a:p>
            <a:pPr fontAlgn="base">
              <a:spcBef>
                <a:spcPct val="0"/>
              </a:spcBef>
              <a:spcAft>
                <a:spcPct val="0"/>
              </a:spcAft>
              <a:defRPr/>
            </a:pPr>
            <a:endParaRPr lang="en-US" b="1">
              <a:solidFill>
                <a:srgbClr val="0079C1"/>
              </a:solidFill>
            </a:endParaRPr>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80" charset="-128"/>
                <a:cs typeface="+mn-cs"/>
              </a:defRPr>
            </a:lvl1pPr>
          </a:lstStyle>
          <a:p>
            <a:pPr fontAlgn="base">
              <a:spcBef>
                <a:spcPct val="0"/>
              </a:spcBef>
              <a:spcAft>
                <a:spcPct val="0"/>
              </a:spcAft>
              <a:defRPr/>
            </a:pPr>
            <a:fld id="{1C1F2B52-A652-42D0-ACBA-CCAFD6E0BC5A}" type="slidenum">
              <a:rPr lang="en-US" b="1">
                <a:solidFill>
                  <a:srgbClr val="0079C1"/>
                </a:solidFill>
              </a:rPr>
              <a:pPr fontAlgn="base">
                <a:spcBef>
                  <a:spcPct val="0"/>
                </a:spcBef>
                <a:spcAft>
                  <a:spcPct val="0"/>
                </a:spcAft>
                <a:defRPr/>
              </a:pPr>
              <a:t>‹#›</a:t>
            </a:fld>
            <a:endParaRPr lang="en-US" b="1" dirty="0">
              <a:solidFill>
                <a:srgbClr val="0079C1"/>
              </a:solidFill>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icture 27" descr="National_Grid_logo_blu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74491"/>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80"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80"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80"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80"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80" charset="-128"/>
        </a:defRPr>
      </a:lvl6pPr>
      <a:lvl7pPr marL="914400" algn="l" rtl="0" fontAlgn="base">
        <a:spcBef>
          <a:spcPct val="0"/>
        </a:spcBef>
        <a:spcAft>
          <a:spcPct val="0"/>
        </a:spcAft>
        <a:defRPr sz="2800" b="1">
          <a:solidFill>
            <a:srgbClr val="0079C1"/>
          </a:solidFill>
          <a:latin typeface="Arial" charset="0"/>
          <a:ea typeface="ＭＳ Ｐゴシック" pitchFamily="-80" charset="-128"/>
        </a:defRPr>
      </a:lvl7pPr>
      <a:lvl8pPr marL="1371600" algn="l" rtl="0" fontAlgn="base">
        <a:spcBef>
          <a:spcPct val="0"/>
        </a:spcBef>
        <a:spcAft>
          <a:spcPct val="0"/>
        </a:spcAft>
        <a:defRPr sz="2800" b="1">
          <a:solidFill>
            <a:srgbClr val="0079C1"/>
          </a:solidFill>
          <a:latin typeface="Arial" charset="0"/>
          <a:ea typeface="ＭＳ Ｐゴシック" pitchFamily="-80" charset="-128"/>
        </a:defRPr>
      </a:lvl8pPr>
      <a:lvl9pPr marL="1828800" algn="l" rtl="0" fontAlgn="base">
        <a:spcBef>
          <a:spcPct val="0"/>
        </a:spcBef>
        <a:spcAft>
          <a:spcPct val="0"/>
        </a:spcAft>
        <a:defRPr sz="2800" b="1">
          <a:solidFill>
            <a:srgbClr val="0079C1"/>
          </a:solidFill>
          <a:latin typeface="Arial" charset="0"/>
          <a:ea typeface="ＭＳ Ｐゴシック" pitchFamily="-80"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80" charset="-128"/>
                <a:cs typeface="+mn-cs"/>
              </a:defRPr>
            </a:lvl1pPr>
          </a:lstStyle>
          <a:p>
            <a:pPr fontAlgn="base">
              <a:spcBef>
                <a:spcPct val="0"/>
              </a:spcBef>
              <a:spcAft>
                <a:spcPct val="0"/>
              </a:spcAft>
              <a:defRPr/>
            </a:pPr>
            <a:fld id="{BBAC615E-6576-44B3-8CAE-F10EEA8DEAC4}" type="datetime1">
              <a:rPr lang="en-US" b="1">
                <a:solidFill>
                  <a:srgbClr val="0079C1"/>
                </a:solidFill>
              </a:rPr>
              <a:pPr fontAlgn="base">
                <a:spcBef>
                  <a:spcPct val="0"/>
                </a:spcBef>
                <a:spcAft>
                  <a:spcPct val="0"/>
                </a:spcAft>
                <a:defRPr/>
              </a:pPr>
              <a:t>10/19/2017</a:t>
            </a:fld>
            <a:endParaRPr lang="en-US" b="1" dirty="0">
              <a:solidFill>
                <a:srgbClr val="0079C1"/>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80" charset="-128"/>
                <a:cs typeface="+mn-cs"/>
              </a:defRPr>
            </a:lvl1pPr>
          </a:lstStyle>
          <a:p>
            <a:pPr fontAlgn="base">
              <a:spcBef>
                <a:spcPct val="0"/>
              </a:spcBef>
              <a:spcAft>
                <a:spcPct val="0"/>
              </a:spcAft>
              <a:defRPr/>
            </a:pPr>
            <a:endParaRPr lang="en-US" b="1">
              <a:solidFill>
                <a:srgbClr val="0079C1"/>
              </a:solidFill>
            </a:endParaRPr>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80" charset="-128"/>
                <a:cs typeface="+mn-cs"/>
              </a:defRPr>
            </a:lvl1pPr>
          </a:lstStyle>
          <a:p>
            <a:pPr fontAlgn="base">
              <a:spcBef>
                <a:spcPct val="0"/>
              </a:spcBef>
              <a:spcAft>
                <a:spcPct val="0"/>
              </a:spcAft>
              <a:defRPr/>
            </a:pPr>
            <a:fld id="{1C1F2B52-A652-42D0-ACBA-CCAFD6E0BC5A}" type="slidenum">
              <a:rPr lang="en-US" b="1">
                <a:solidFill>
                  <a:srgbClr val="0079C1"/>
                </a:solidFill>
              </a:rPr>
              <a:pPr fontAlgn="base">
                <a:spcBef>
                  <a:spcPct val="0"/>
                </a:spcBef>
                <a:spcAft>
                  <a:spcPct val="0"/>
                </a:spcAft>
                <a:defRPr/>
              </a:pPr>
              <a:t>‹#›</a:t>
            </a:fld>
            <a:endParaRPr lang="en-US" b="1" dirty="0">
              <a:solidFill>
                <a:srgbClr val="0079C1"/>
              </a:solidFill>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icture 27" descr="National_Grid_logo_blu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57198"/>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80"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80"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80"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80"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80" charset="-128"/>
        </a:defRPr>
      </a:lvl6pPr>
      <a:lvl7pPr marL="914400" algn="l" rtl="0" fontAlgn="base">
        <a:spcBef>
          <a:spcPct val="0"/>
        </a:spcBef>
        <a:spcAft>
          <a:spcPct val="0"/>
        </a:spcAft>
        <a:defRPr sz="2800" b="1">
          <a:solidFill>
            <a:srgbClr val="0079C1"/>
          </a:solidFill>
          <a:latin typeface="Arial" charset="0"/>
          <a:ea typeface="ＭＳ Ｐゴシック" pitchFamily="-80" charset="-128"/>
        </a:defRPr>
      </a:lvl7pPr>
      <a:lvl8pPr marL="1371600" algn="l" rtl="0" fontAlgn="base">
        <a:spcBef>
          <a:spcPct val="0"/>
        </a:spcBef>
        <a:spcAft>
          <a:spcPct val="0"/>
        </a:spcAft>
        <a:defRPr sz="2800" b="1">
          <a:solidFill>
            <a:srgbClr val="0079C1"/>
          </a:solidFill>
          <a:latin typeface="Arial" charset="0"/>
          <a:ea typeface="ＭＳ Ｐゴシック" pitchFamily="-80" charset="-128"/>
        </a:defRPr>
      </a:lvl8pPr>
      <a:lvl9pPr marL="1828800" algn="l" rtl="0" fontAlgn="base">
        <a:spcBef>
          <a:spcPct val="0"/>
        </a:spcBef>
        <a:spcAft>
          <a:spcPct val="0"/>
        </a:spcAft>
        <a:defRPr sz="2800" b="1">
          <a:solidFill>
            <a:srgbClr val="0079C1"/>
          </a:solidFill>
          <a:latin typeface="Arial" charset="0"/>
          <a:ea typeface="ＭＳ Ｐゴシック" pitchFamily="-80"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7151"/>
            <a:ext cx="8688388" cy="965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027" name="Rectangle 9"/>
          <p:cNvSpPr>
            <a:spLocks noGrp="1" noChangeArrowheads="1"/>
          </p:cNvSpPr>
          <p:nvPr>
            <p:ph type="body" idx="1"/>
          </p:nvPr>
        </p:nvSpPr>
        <p:spPr bwMode="auto">
          <a:xfrm>
            <a:off x="228600" y="908051"/>
            <a:ext cx="86868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5375" name="Rectangle 15"/>
          <p:cNvSpPr>
            <a:spLocks noGrp="1" noChangeArrowheads="1"/>
          </p:cNvSpPr>
          <p:nvPr>
            <p:ph type="ftr" sz="quarter" idx="3"/>
          </p:nvPr>
        </p:nvSpPr>
        <p:spPr bwMode="auto">
          <a:xfrm>
            <a:off x="2565402" y="6308726"/>
            <a:ext cx="420052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fld id="{AF429D2F-F2C8-4089-BC92-4AD68084899C}" type="slidenum">
              <a:rPr lang="en-GB">
                <a:ea typeface="ＭＳ Ｐゴシック" pitchFamily="34" charset="-128"/>
              </a:rPr>
              <a:pPr defTabSz="457200" fontAlgn="base">
                <a:spcBef>
                  <a:spcPct val="0"/>
                </a:spcBef>
                <a:spcAft>
                  <a:spcPct val="0"/>
                </a:spcAft>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1331913" y="6234113"/>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571581325"/>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Lst>
  <p:timing>
    <p:tnLst>
      <p:par>
        <p:cTn id="1" dur="indefinite" restart="never" nodeType="tmRoot"/>
      </p:par>
    </p:tnLst>
  </p:timing>
  <p:txStyles>
    <p:titleStyle>
      <a:lvl1pPr algn="l" rtl="0" eaLnBrk="1" fontAlgn="base" hangingPunct="1">
        <a:spcBef>
          <a:spcPct val="0"/>
        </a:spcBef>
        <a:spcAft>
          <a:spcPct val="0"/>
        </a:spcAft>
        <a:defRPr sz="3000" b="1">
          <a:solidFill>
            <a:srgbClr val="1D3E61"/>
          </a:solidFill>
          <a:latin typeface="+mj-lt"/>
          <a:ea typeface="+mj-ea"/>
          <a:cs typeface="+mj-cs"/>
        </a:defRPr>
      </a:lvl1pPr>
      <a:lvl2pPr algn="l" rtl="0" eaLnBrk="1" fontAlgn="base" hangingPunct="1">
        <a:spcBef>
          <a:spcPct val="0"/>
        </a:spcBef>
        <a:spcAft>
          <a:spcPct val="0"/>
        </a:spcAft>
        <a:defRPr sz="3000" b="1">
          <a:solidFill>
            <a:srgbClr val="1D3E61"/>
          </a:solidFill>
          <a:latin typeface="Arial" charset="0"/>
        </a:defRPr>
      </a:lvl2pPr>
      <a:lvl3pPr algn="l" rtl="0" eaLnBrk="1" fontAlgn="base" hangingPunct="1">
        <a:spcBef>
          <a:spcPct val="0"/>
        </a:spcBef>
        <a:spcAft>
          <a:spcPct val="0"/>
        </a:spcAft>
        <a:defRPr sz="3000" b="1">
          <a:solidFill>
            <a:srgbClr val="1D3E61"/>
          </a:solidFill>
          <a:latin typeface="Arial" charset="0"/>
        </a:defRPr>
      </a:lvl3pPr>
      <a:lvl4pPr algn="l" rtl="0" eaLnBrk="1" fontAlgn="base" hangingPunct="1">
        <a:spcBef>
          <a:spcPct val="0"/>
        </a:spcBef>
        <a:spcAft>
          <a:spcPct val="0"/>
        </a:spcAft>
        <a:defRPr sz="3000" b="1">
          <a:solidFill>
            <a:srgbClr val="1D3E61"/>
          </a:solidFill>
          <a:latin typeface="Arial" charset="0"/>
        </a:defRPr>
      </a:lvl4pPr>
      <a:lvl5pPr algn="l" rtl="0" eaLnBrk="1" fontAlgn="base" hangingPunct="1">
        <a:spcBef>
          <a:spcPct val="0"/>
        </a:spcBef>
        <a:spcAft>
          <a:spcPct val="0"/>
        </a:spcAft>
        <a:defRPr sz="3000" b="1">
          <a:solidFill>
            <a:srgbClr val="1D3E61"/>
          </a:solidFill>
          <a:latin typeface="Arial" charset="0"/>
        </a:defRPr>
      </a:lvl5pPr>
      <a:lvl6pPr marL="457200" algn="ctr" rtl="0" eaLnBrk="1" fontAlgn="base" hangingPunct="1">
        <a:spcBef>
          <a:spcPct val="0"/>
        </a:spcBef>
        <a:spcAft>
          <a:spcPct val="0"/>
        </a:spcAft>
        <a:defRPr sz="2800" b="1">
          <a:solidFill>
            <a:schemeClr val="tx1"/>
          </a:solidFill>
          <a:latin typeface="Arial" charset="0"/>
        </a:defRPr>
      </a:lvl6pPr>
      <a:lvl7pPr marL="914400" algn="ctr" rtl="0" eaLnBrk="1" fontAlgn="base" hangingPunct="1">
        <a:spcBef>
          <a:spcPct val="0"/>
        </a:spcBef>
        <a:spcAft>
          <a:spcPct val="0"/>
        </a:spcAft>
        <a:defRPr sz="2800" b="1">
          <a:solidFill>
            <a:schemeClr val="tx1"/>
          </a:solidFill>
          <a:latin typeface="Arial" charset="0"/>
        </a:defRPr>
      </a:lvl7pPr>
      <a:lvl8pPr marL="1371600" algn="ctr" rtl="0" eaLnBrk="1" fontAlgn="base" hangingPunct="1">
        <a:spcBef>
          <a:spcPct val="0"/>
        </a:spcBef>
        <a:spcAft>
          <a:spcPct val="0"/>
        </a:spcAft>
        <a:defRPr sz="2800" b="1">
          <a:solidFill>
            <a:schemeClr val="tx1"/>
          </a:solidFill>
          <a:latin typeface="Arial" charset="0"/>
        </a:defRPr>
      </a:lvl8pPr>
      <a:lvl9pPr marL="1828800" algn="ctr" rtl="0" eaLnBrk="1" fontAlgn="base" hangingPunct="1">
        <a:spcBef>
          <a:spcPct val="0"/>
        </a:spcBef>
        <a:spcAft>
          <a:spcPct val="0"/>
        </a:spcAft>
        <a:defRPr sz="2800" b="1">
          <a:solidFill>
            <a:schemeClr val="tx1"/>
          </a:solidFill>
          <a:latin typeface="Arial" charset="0"/>
        </a:defRPr>
      </a:lvl9pPr>
    </p:titleStyle>
    <p:bodyStyle>
      <a:lvl1pPr marL="342900" indent="-342900" algn="l" rtl="0" eaLnBrk="1" fontAlgn="base" hangingPunct="1">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1" fontAlgn="base" hangingPunct="1">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1" fontAlgn="base" hangingPunct="1">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1" fontAlgn="base" hangingPunct="1">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1" fontAlgn="base" hangingPunct="1">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eaLnBrk="1" fontAlgn="base" hangingPunct="1">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679"/>
            <a:ext cx="2133600" cy="4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defRPr>
            </a:lvl1pPr>
          </a:lstStyle>
          <a:p>
            <a:pPr fontAlgn="base">
              <a:spcBef>
                <a:spcPct val="0"/>
              </a:spcBef>
              <a:spcAft>
                <a:spcPct val="0"/>
              </a:spcAft>
              <a:defRPr/>
            </a:pPr>
            <a:fld id="{6DB6323A-B8EA-4125-AA54-8E24F6EB9F5E}" type="datetime1">
              <a:rPr lang="en-US" altLang="en-US" b="1">
                <a:solidFill>
                  <a:srgbClr val="0079C1"/>
                </a:solidFill>
              </a:rPr>
              <a:pPr fontAlgn="base">
                <a:spcBef>
                  <a:spcPct val="0"/>
                </a:spcBef>
                <a:spcAft>
                  <a:spcPct val="0"/>
                </a:spcAft>
                <a:defRPr/>
              </a:pPr>
              <a:t>10/19/2017</a:t>
            </a:fld>
            <a:endParaRPr lang="en-US" altLang="en-US" b="1">
              <a:solidFill>
                <a:srgbClr val="0079C1"/>
              </a:solidFill>
            </a:endParaRPr>
          </a:p>
        </p:txBody>
      </p:sp>
      <p:sp>
        <p:nvSpPr>
          <p:cNvPr id="32773" name="Rectangle 5"/>
          <p:cNvSpPr>
            <a:spLocks noGrp="1" noChangeArrowheads="1"/>
          </p:cNvSpPr>
          <p:nvPr>
            <p:ph type="ftr" sz="quarter" idx="3"/>
          </p:nvPr>
        </p:nvSpPr>
        <p:spPr bwMode="auto">
          <a:xfrm>
            <a:off x="3124200" y="6245679"/>
            <a:ext cx="2895600" cy="4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defRPr>
            </a:lvl1pPr>
          </a:lstStyle>
          <a:p>
            <a:pPr fontAlgn="base">
              <a:spcBef>
                <a:spcPct val="0"/>
              </a:spcBef>
              <a:spcAft>
                <a:spcPct val="0"/>
              </a:spcAft>
              <a:defRPr/>
            </a:pPr>
            <a:endParaRPr lang="en-US" altLang="en-US" b="1">
              <a:solidFill>
                <a:srgbClr val="0079C1"/>
              </a:solidFill>
            </a:endParaRPr>
          </a:p>
        </p:txBody>
      </p:sp>
      <p:sp>
        <p:nvSpPr>
          <p:cNvPr id="32774" name="Rectangle 6"/>
          <p:cNvSpPr>
            <a:spLocks noGrp="1" noChangeArrowheads="1"/>
          </p:cNvSpPr>
          <p:nvPr>
            <p:ph type="sldNum" sz="quarter" idx="4"/>
          </p:nvPr>
        </p:nvSpPr>
        <p:spPr bwMode="auto">
          <a:xfrm>
            <a:off x="6781800" y="6381538"/>
            <a:ext cx="2133600" cy="36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defRPr>
            </a:lvl1pPr>
          </a:lstStyle>
          <a:p>
            <a:pPr fontAlgn="base">
              <a:spcBef>
                <a:spcPct val="0"/>
              </a:spcBef>
              <a:spcAft>
                <a:spcPct val="0"/>
              </a:spcAft>
              <a:defRPr/>
            </a:pPr>
            <a:fld id="{D7865D4E-ACE3-40C1-94E2-08193A98E5A5}" type="slidenum">
              <a:rPr lang="en-US" altLang="en-US" b="1">
                <a:solidFill>
                  <a:srgbClr val="0079C1"/>
                </a:solidFill>
              </a:rPr>
              <a:pPr fontAlgn="base">
                <a:spcBef>
                  <a:spcPct val="0"/>
                </a:spcBef>
                <a:spcAft>
                  <a:spcPct val="0"/>
                </a:spcAft>
                <a:defRPr/>
              </a:pPr>
              <a:t>‹#›</a:t>
            </a:fld>
            <a:endParaRPr lang="en-US" altLang="en-US" b="1">
              <a:solidFill>
                <a:srgbClr val="0079C1"/>
              </a:solidFill>
            </a:endParaRPr>
          </a:p>
        </p:txBody>
      </p:sp>
      <p:cxnSp>
        <p:nvCxnSpPr>
          <p:cNvPr id="4" name="Straight Connector 3"/>
          <p:cNvCxnSpPr/>
          <p:nvPr/>
        </p:nvCxnSpPr>
        <p:spPr>
          <a:xfrm>
            <a:off x="700088" y="1383465"/>
            <a:ext cx="7999412" cy="1913"/>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6" y="756915"/>
            <a:ext cx="8093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031" name="Rectangle 3"/>
          <p:cNvSpPr>
            <a:spLocks noGrp="1" noChangeArrowheads="1"/>
          </p:cNvSpPr>
          <p:nvPr>
            <p:ph type="body" idx="1"/>
          </p:nvPr>
        </p:nvSpPr>
        <p:spPr bwMode="auto">
          <a:xfrm>
            <a:off x="593725" y="1486794"/>
            <a:ext cx="8089900" cy="464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icture 27" descr="National_Grid_logo_blu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0375" y="342518"/>
            <a:ext cx="1830388" cy="3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42439"/>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charset="0"/>
          <a:ea typeface="MS PGothic" pitchFamily="34" charset="-128"/>
        </a:defRPr>
      </a:lvl2pPr>
      <a:lvl3pPr algn="l" rtl="0" eaLnBrk="0" fontAlgn="base" hangingPunct="0">
        <a:spcBef>
          <a:spcPct val="0"/>
        </a:spcBef>
        <a:spcAft>
          <a:spcPct val="0"/>
        </a:spcAft>
        <a:defRPr sz="2800" b="1">
          <a:solidFill>
            <a:srgbClr val="0079C1"/>
          </a:solidFill>
          <a:latin typeface="Arial" charset="0"/>
          <a:ea typeface="MS PGothic" pitchFamily="34" charset="-128"/>
        </a:defRPr>
      </a:lvl3pPr>
      <a:lvl4pPr algn="l" rtl="0" eaLnBrk="0" fontAlgn="base" hangingPunct="0">
        <a:spcBef>
          <a:spcPct val="0"/>
        </a:spcBef>
        <a:spcAft>
          <a:spcPct val="0"/>
        </a:spcAft>
        <a:defRPr sz="2800" b="1">
          <a:solidFill>
            <a:srgbClr val="0079C1"/>
          </a:solidFill>
          <a:latin typeface="Arial" charset="0"/>
          <a:ea typeface="MS PGothic" pitchFamily="34" charset="-128"/>
        </a:defRPr>
      </a:lvl4pPr>
      <a:lvl5pPr algn="l" rtl="0" eaLnBrk="0" fontAlgn="base" hangingPunct="0">
        <a:spcBef>
          <a:spcPct val="0"/>
        </a:spcBef>
        <a:spcAft>
          <a:spcPct val="0"/>
        </a:spcAft>
        <a:defRPr sz="2800" b="1">
          <a:solidFill>
            <a:srgbClr val="0079C1"/>
          </a:solidFill>
          <a:latin typeface="Arial" charset="0"/>
          <a:ea typeface="MS PGothic" pitchFamily="34"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800D17B-9714-4CED-AAAB-D1A7ADB00ACA}" type="datetimeFigureOut">
              <a:rPr lang="en-GB" smtClean="0">
                <a:solidFill>
                  <a:srgbClr val="000000"/>
                </a:solidFill>
              </a:rPr>
              <a:pPr/>
              <a:t>19/10/2017</a:t>
            </a:fld>
            <a:endParaRPr lang="en-GB">
              <a:solidFill>
                <a:srgbClr val="000000"/>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endParaRPr>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1E451ADD-BAA1-4FE5-B72B-5C9E481CB204}" type="slidenum">
              <a:rPr lang="en-GB" smtClean="0">
                <a:solidFill>
                  <a:srgbClr val="000000"/>
                </a:solidFill>
              </a:rPr>
              <a:pPr/>
              <a:t>‹#›</a:t>
            </a:fld>
            <a:endParaRPr lang="en-GB">
              <a:solidFill>
                <a:srgbClr val="000000"/>
              </a:solidFill>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79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endParaRPr lang="en-GB" smtClean="0"/>
          </a:p>
        </p:txBody>
      </p:sp>
      <p:sp>
        <p:nvSpPr>
          <p:cNvPr id="3279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2795" name="Picture 27" descr="National_Grid_logo_blu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847142"/>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Lst>
  <p:txStyles>
    <p:titleStyle>
      <a:lvl1pPr algn="l" rtl="0" eaLnBrk="1" fontAlgn="base" hangingPunct="1">
        <a:spcBef>
          <a:spcPct val="0"/>
        </a:spcBef>
        <a:spcAft>
          <a:spcPct val="0"/>
        </a:spcAft>
        <a:defRPr sz="2800" b="1">
          <a:solidFill>
            <a:srgbClr val="0079C1"/>
          </a:solidFill>
          <a:latin typeface="+mj-lt"/>
          <a:ea typeface="+mj-ea"/>
          <a:cs typeface="+mj-cs"/>
        </a:defRPr>
      </a:lvl1pPr>
      <a:lvl2pPr algn="l" rtl="0" eaLnBrk="1" fontAlgn="base" hangingPunct="1">
        <a:spcBef>
          <a:spcPct val="0"/>
        </a:spcBef>
        <a:spcAft>
          <a:spcPct val="0"/>
        </a:spcAft>
        <a:defRPr sz="2800" b="1">
          <a:solidFill>
            <a:srgbClr val="0079C1"/>
          </a:solidFill>
          <a:latin typeface="Arial" charset="0"/>
          <a:ea typeface="ＭＳ Ｐゴシック" pitchFamily="48" charset="-128"/>
        </a:defRPr>
      </a:lvl2pPr>
      <a:lvl3pPr algn="l" rtl="0" eaLnBrk="1" fontAlgn="base" hangingPunct="1">
        <a:spcBef>
          <a:spcPct val="0"/>
        </a:spcBef>
        <a:spcAft>
          <a:spcPct val="0"/>
        </a:spcAft>
        <a:defRPr sz="2800" b="1">
          <a:solidFill>
            <a:srgbClr val="0079C1"/>
          </a:solidFill>
          <a:latin typeface="Arial" charset="0"/>
          <a:ea typeface="ＭＳ Ｐゴシック" pitchFamily="48" charset="-128"/>
        </a:defRPr>
      </a:lvl3pPr>
      <a:lvl4pPr algn="l" rtl="0" eaLnBrk="1" fontAlgn="base" hangingPunct="1">
        <a:spcBef>
          <a:spcPct val="0"/>
        </a:spcBef>
        <a:spcAft>
          <a:spcPct val="0"/>
        </a:spcAft>
        <a:defRPr sz="2800" b="1">
          <a:solidFill>
            <a:srgbClr val="0079C1"/>
          </a:solidFill>
          <a:latin typeface="Arial" charset="0"/>
          <a:ea typeface="ＭＳ Ｐゴシック" pitchFamily="48" charset="-128"/>
        </a:defRPr>
      </a:lvl4pPr>
      <a:lvl5pPr algn="l" rtl="0" eaLnBrk="1" fontAlgn="base" hangingPunct="1">
        <a:spcBef>
          <a:spcPct val="0"/>
        </a:spcBef>
        <a:spcAft>
          <a:spcPct val="0"/>
        </a:spcAft>
        <a:defRPr sz="2800" b="1">
          <a:solidFill>
            <a:srgbClr val="0079C1"/>
          </a:solidFill>
          <a:latin typeface="Arial" charset="0"/>
          <a:ea typeface="ＭＳ Ｐゴシック" pitchFamily="48" charset="-128"/>
        </a:defRPr>
      </a:lvl5pPr>
      <a:lvl6pPr marL="457200" algn="l" rtl="0" eaLnBrk="1" fontAlgn="base" hangingPunct="1">
        <a:spcBef>
          <a:spcPct val="0"/>
        </a:spcBef>
        <a:spcAft>
          <a:spcPct val="0"/>
        </a:spcAft>
        <a:defRPr sz="2800" b="1">
          <a:solidFill>
            <a:srgbClr val="0079C1"/>
          </a:solidFill>
          <a:latin typeface="Arial" charset="0"/>
          <a:ea typeface="ＭＳ Ｐゴシック" pitchFamily="48" charset="-128"/>
        </a:defRPr>
      </a:lvl6pPr>
      <a:lvl7pPr marL="914400" algn="l" rtl="0" eaLnBrk="1" fontAlgn="base" hangingPunct="1">
        <a:spcBef>
          <a:spcPct val="0"/>
        </a:spcBef>
        <a:spcAft>
          <a:spcPct val="0"/>
        </a:spcAft>
        <a:defRPr sz="2800" b="1">
          <a:solidFill>
            <a:srgbClr val="0079C1"/>
          </a:solidFill>
          <a:latin typeface="Arial" charset="0"/>
          <a:ea typeface="ＭＳ Ｐゴシック" pitchFamily="48" charset="-128"/>
        </a:defRPr>
      </a:lvl7pPr>
      <a:lvl8pPr marL="1371600" algn="l" rtl="0" eaLnBrk="1" fontAlgn="base" hangingPunct="1">
        <a:spcBef>
          <a:spcPct val="0"/>
        </a:spcBef>
        <a:spcAft>
          <a:spcPct val="0"/>
        </a:spcAft>
        <a:defRPr sz="2800" b="1">
          <a:solidFill>
            <a:srgbClr val="0079C1"/>
          </a:solidFill>
          <a:latin typeface="Arial" charset="0"/>
          <a:ea typeface="ＭＳ Ｐゴシック" pitchFamily="48" charset="-128"/>
        </a:defRPr>
      </a:lvl8pPr>
      <a:lvl9pPr marL="1828800" algn="l" rtl="0" eaLnBrk="1" fontAlgn="base" hangingPunct="1">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1" fontAlgn="base" hangingPunct="1">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1" fontAlgn="base" hangingPunct="1">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1" fontAlgn="base" hangingPunct="1">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1" fontAlgn="base" hangingPunct="1">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85BB8-3DF9-47C6-B059-6D3B9BF8F6C2}"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714E1-4EF2-426A-906C-76A6C4C43F7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2070892"/>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latin typeface="Arial" pitchFamily="34" charset="0"/>
              </a:defRPr>
            </a:lvl1pPr>
          </a:lstStyle>
          <a:p>
            <a:fld id="{0AB8FDF9-2AD0-41B7-AA8E-DD314A3F0ECA}" type="datetimeFigureOut">
              <a:rPr lang="en-GB" smtClean="0"/>
              <a:pPr/>
              <a:t>19/10/2017</a:t>
            </a:fld>
            <a:endParaRPr lang="en-GB"/>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79C1"/>
                </a:solidFill>
                <a:latin typeface="Arial" pitchFamily="34" charset="0"/>
              </a:defRPr>
            </a:lvl1pPr>
          </a:lstStyle>
          <a:p>
            <a:endParaRPr lang="en-GB"/>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rgbClr val="0079C1"/>
                </a:solidFill>
                <a:latin typeface="Arial" pitchFamily="34" charset="0"/>
              </a:defRPr>
            </a:lvl1pPr>
          </a:lstStyle>
          <a:p>
            <a:fld id="{34BAF9FA-817E-47E3-8774-C182E276B615}" type="slidenum">
              <a:rPr lang="en-GB" smtClean="0"/>
              <a:pPr/>
              <a:t>‹#›</a:t>
            </a:fld>
            <a:endParaRPr lang="en-GB"/>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51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6451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4520" name="Picture 27"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400305"/>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lvl1pPr>
              <a:defRPr sz="1400" smtClean="0"/>
            </a:lvl1pPr>
          </a:lstStyle>
          <a:p>
            <a:pPr fontAlgn="base">
              <a:spcBef>
                <a:spcPct val="0"/>
              </a:spcBef>
              <a:spcAft>
                <a:spcPct val="0"/>
              </a:spcAft>
              <a:defRPr/>
            </a:pPr>
            <a:endParaRPr lang="en-US" b="1" dirty="0">
              <a:solidFill>
                <a:srgbClr val="0079C1"/>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b="1" dirty="0">
              <a:solidFill>
                <a:srgbClr val="0079C1"/>
              </a:solidFill>
            </a:endParaRPr>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anchor="t" anchorCtr="0" compatLnSpc="1">
            <a:prstTxWarp prst="textNoShape">
              <a:avLst/>
            </a:prstTxWarp>
          </a:bodyPr>
          <a:lstStyle>
            <a:lvl1pPr algn="r">
              <a:defRPr sz="1200" smtClean="0"/>
            </a:lvl1pPr>
          </a:lstStyle>
          <a:p>
            <a:pPr fontAlgn="base">
              <a:spcBef>
                <a:spcPct val="0"/>
              </a:spcBef>
              <a:spcAft>
                <a:spcPct val="0"/>
              </a:spcAft>
              <a:defRPr/>
            </a:pPr>
            <a:fld id="{3EEB2722-6AAF-47D2-8792-6965BE22BFED}" type="slidenum">
              <a:rPr lang="en-US" b="1">
                <a:solidFill>
                  <a:srgbClr val="0079C1"/>
                </a:solidFill>
              </a:rPr>
              <a:pPr fontAlgn="base">
                <a:spcBef>
                  <a:spcPct val="0"/>
                </a:spcBef>
                <a:spcAft>
                  <a:spcPct val="0"/>
                </a:spcAft>
                <a:defRPr/>
              </a:pPr>
              <a:t>‹#›</a:t>
            </a:fld>
            <a:endParaRPr lang="en-US" b="1" dirty="0">
              <a:solidFill>
                <a:srgbClr val="0079C1"/>
              </a:solidFill>
            </a:endParaRPr>
          </a:p>
        </p:txBody>
      </p:sp>
      <p:cxnSp>
        <p:nvCxnSpPr>
          <p:cNvPr id="4" name="Straight Connector 3"/>
          <p:cNvCxnSpPr/>
          <p:nvPr/>
        </p:nvCxnSpPr>
        <p:spPr>
          <a:xfrm>
            <a:off x="700088" y="1382714"/>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6" y="762001"/>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b" anchorCtr="0" compatLnSpc="1">
            <a:prstTxWarp prst="textNoShape">
              <a:avLst/>
            </a:prstTxWarp>
            <a:spAutoFit/>
          </a:bodyPr>
          <a:lstStyle/>
          <a:p>
            <a:pPr lvl="0"/>
            <a:r>
              <a:rPr lang="en-GB"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27" descr="National_Grid_logo_blue"/>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6515100" y="0"/>
            <a:ext cx="2398713" cy="318924"/>
          </a:xfrm>
          <a:prstGeom prst="rect">
            <a:avLst/>
          </a:prstGeom>
          <a:noFill/>
        </p:spPr>
        <p:txBody>
          <a:bodyPr wrap="square" lIns="36000" tIns="36000" rIns="36000" bIns="36000" rtlCol="0">
            <a:spAutoFit/>
          </a:bodyPr>
          <a:lstStyle/>
          <a:p>
            <a:pPr algn="r" fontAlgn="base">
              <a:spcBef>
                <a:spcPts val="600"/>
              </a:spcBef>
              <a:spcAft>
                <a:spcPct val="0"/>
              </a:spcAft>
              <a:buFont typeface="Wingdings" pitchFamily="2" charset="2"/>
              <a:buNone/>
            </a:pPr>
            <a:r>
              <a:rPr lang="en-GB" sz="1600" b="1" dirty="0" smtClean="0">
                <a:solidFill>
                  <a:srgbClr val="FFFFFF">
                    <a:lumMod val="65000"/>
                  </a:srgbClr>
                </a:solidFill>
              </a:rPr>
              <a:t>DRAFT</a:t>
            </a:r>
          </a:p>
        </p:txBody>
      </p:sp>
    </p:spTree>
    <p:extLst>
      <p:ext uri="{BB962C8B-B14F-4D97-AF65-F5344CB8AC3E}">
        <p14:creationId xmlns:p14="http://schemas.microsoft.com/office/powerpoint/2010/main" val="16828096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defRPr>
      </a:lvl5pPr>
      <a:lvl6pPr marL="457145" algn="l" rtl="0" fontAlgn="base">
        <a:spcBef>
          <a:spcPct val="0"/>
        </a:spcBef>
        <a:spcAft>
          <a:spcPct val="0"/>
        </a:spcAft>
        <a:defRPr sz="2800" b="1">
          <a:solidFill>
            <a:srgbClr val="0079C1"/>
          </a:solidFill>
          <a:latin typeface="Arial" charset="0"/>
          <a:ea typeface="ＭＳ Ｐゴシック" pitchFamily="48" charset="-128"/>
        </a:defRPr>
      </a:lvl6pPr>
      <a:lvl7pPr marL="914290" algn="l" rtl="0" fontAlgn="base">
        <a:spcBef>
          <a:spcPct val="0"/>
        </a:spcBef>
        <a:spcAft>
          <a:spcPct val="0"/>
        </a:spcAft>
        <a:defRPr sz="2800" b="1">
          <a:solidFill>
            <a:srgbClr val="0079C1"/>
          </a:solidFill>
          <a:latin typeface="Arial" charset="0"/>
          <a:ea typeface="ＭＳ Ｐゴシック" pitchFamily="48" charset="-128"/>
        </a:defRPr>
      </a:lvl7pPr>
      <a:lvl8pPr marL="1371435" algn="l" rtl="0" fontAlgn="base">
        <a:spcBef>
          <a:spcPct val="0"/>
        </a:spcBef>
        <a:spcAft>
          <a:spcPct val="0"/>
        </a:spcAft>
        <a:defRPr sz="2800" b="1">
          <a:solidFill>
            <a:srgbClr val="0079C1"/>
          </a:solidFill>
          <a:latin typeface="Arial" charset="0"/>
          <a:ea typeface="ＭＳ Ｐゴシック" pitchFamily="48" charset="-128"/>
        </a:defRPr>
      </a:lvl8pPr>
      <a:lvl9pPr marL="1828581"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859" indent="-342859"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861" indent="-285716"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2863" indent="-228573"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008" indent="-228573"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153" indent="-22857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298" indent="-22857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443" indent="-22857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8589" indent="-22857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5734" indent="-22857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latin typeface="Arial" pitchFamily="34" charset="0"/>
                <a:cs typeface="+mn-cs"/>
              </a:defRPr>
            </a:lvl1pPr>
          </a:lstStyle>
          <a:p>
            <a:pPr fontAlgn="base">
              <a:spcAft>
                <a:spcPct val="0"/>
              </a:spcAft>
              <a:defRPr/>
            </a:pPr>
            <a:fld id="{5AE757A9-BDC2-4162-B022-AEAB0B5A1DCB}" type="datetime1">
              <a:rPr lang="en-US" b="1"/>
              <a:pPr fontAlgn="base">
                <a:spcAft>
                  <a:spcPct val="0"/>
                </a:spcAft>
                <a:defRPr/>
              </a:pPr>
              <a:t>10/19/2017</a:t>
            </a:fld>
            <a:endParaRPr lang="en-US" b="1"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79C1"/>
                </a:solidFill>
                <a:latin typeface="Arial" pitchFamily="34" charset="0"/>
                <a:cs typeface="+mn-cs"/>
              </a:defRPr>
            </a:lvl1pPr>
          </a:lstStyle>
          <a:p>
            <a:pPr fontAlgn="base">
              <a:spcAft>
                <a:spcPct val="0"/>
              </a:spcAft>
              <a:defRPr/>
            </a:pPr>
            <a:endParaRPr lang="en-US" b="1"/>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rgbClr val="0079C1"/>
                </a:solidFill>
                <a:latin typeface="Arial" pitchFamily="34" charset="0"/>
                <a:cs typeface="+mn-cs"/>
              </a:defRPr>
            </a:lvl1pPr>
          </a:lstStyle>
          <a:p>
            <a:pPr fontAlgn="base">
              <a:spcAft>
                <a:spcPct val="0"/>
              </a:spcAft>
              <a:defRPr/>
            </a:pPr>
            <a:fld id="{5F9BAD07-CC23-48D4-93DC-64C6F4C144BE}" type="slidenum">
              <a:rPr lang="en-US" b="1"/>
              <a:pPr fontAlgn="base">
                <a:spcAft>
                  <a:spcPct val="0"/>
                </a:spcAft>
                <a:defRPr/>
              </a:pPr>
              <a:t>‹#›</a:t>
            </a:fld>
            <a:endParaRPr lang="en-US" b="1"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51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6451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4520" name="Picture 27"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94519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rgbClr val="00467F"/>
        </a:solidFill>
        <a:effectLst/>
      </p:bgPr>
    </p:bg>
    <p:spTree>
      <p:nvGrpSpPr>
        <p:cNvPr id="1" name=""/>
        <p:cNvGrpSpPr/>
        <p:nvPr/>
      </p:nvGrpSpPr>
      <p:grpSpPr>
        <a:xfrm>
          <a:off x="0" y="0"/>
          <a:ext cx="0" cy="0"/>
          <a:chOff x="0" y="0"/>
          <a:chExt cx="0" cy="0"/>
        </a:xfrm>
      </p:grpSpPr>
      <p:sp>
        <p:nvSpPr>
          <p:cNvPr id="20483" name="Rectangle 5"/>
          <p:cNvSpPr>
            <a:spLocks noGrp="1" noChangeArrowheads="1"/>
          </p:cNvSpPr>
          <p:nvPr>
            <p:ph type="title"/>
          </p:nvPr>
        </p:nvSpPr>
        <p:spPr bwMode="auto">
          <a:xfrm>
            <a:off x="467431" y="813454"/>
            <a:ext cx="8244796" cy="4572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smtClean="0"/>
              <a:t>Click to edit Master title style</a:t>
            </a:r>
            <a:endParaRPr lang="en-GB" dirty="0" smtClean="0"/>
          </a:p>
        </p:txBody>
      </p:sp>
      <p:sp>
        <p:nvSpPr>
          <p:cNvPr id="20484" name="Rectangle 3"/>
          <p:cNvSpPr>
            <a:spLocks noGrp="1" noChangeArrowheads="1"/>
          </p:cNvSpPr>
          <p:nvPr>
            <p:ph type="body" idx="1"/>
          </p:nvPr>
        </p:nvSpPr>
        <p:spPr bwMode="auto">
          <a:xfrm>
            <a:off x="467861" y="1485900"/>
            <a:ext cx="8243936"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marL="631825" lvl="1" indent="-268288"/>
            <a:r>
              <a:rPr lang="en-US" dirty="0" smtClean="0"/>
              <a:t>Second level</a:t>
            </a:r>
          </a:p>
          <a:p>
            <a:pPr marL="901700" lvl="2" indent="-269875">
              <a:buFont typeface="Courier New" panose="02070309020205020404" pitchFamily="49" charset="0"/>
              <a:buChar char="·"/>
            </a:pPr>
            <a:r>
              <a:rPr lang="en-US" dirty="0" smtClean="0"/>
              <a:t>Third level</a:t>
            </a:r>
          </a:p>
        </p:txBody>
      </p:sp>
      <p:sp>
        <p:nvSpPr>
          <p:cNvPr id="32812" name="Line 44"/>
          <p:cNvSpPr>
            <a:spLocks noChangeShapeType="1"/>
          </p:cNvSpPr>
          <p:nvPr/>
        </p:nvSpPr>
        <p:spPr bwMode="auto">
          <a:xfrm>
            <a:off x="467430" y="1314450"/>
            <a:ext cx="8244000" cy="0"/>
          </a:xfrm>
          <a:prstGeom prst="line">
            <a:avLst/>
          </a:prstGeom>
          <a:noFill/>
          <a:ln w="12700">
            <a:solidFill>
              <a:schemeClr val="bg1"/>
            </a:solidFill>
            <a:round/>
            <a:headEnd/>
            <a:tailEnd/>
          </a:ln>
        </p:spPr>
        <p:txBody>
          <a:bodyPr/>
          <a:lstStyle/>
          <a:p>
            <a:pPr eaLnBrk="0" hangingPunct="0">
              <a:lnSpc>
                <a:spcPct val="90000"/>
              </a:lnSpc>
              <a:spcAft>
                <a:spcPct val="50000"/>
              </a:spcAft>
              <a:buClr>
                <a:srgbClr val="0079C1"/>
              </a:buClr>
              <a:buFont typeface="Wingdings 2" pitchFamily="18" charset="2"/>
              <a:buChar char="¾"/>
              <a:defRPr/>
            </a:pPr>
            <a:endParaRPr lang="en-US" dirty="0">
              <a:solidFill>
                <a:srgbClr val="000000"/>
              </a:solidFill>
            </a:endParaRPr>
          </a:p>
        </p:txBody>
      </p:sp>
      <p:pic>
        <p:nvPicPr>
          <p:cNvPr id="7" name="Picture 27"/>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654238" y="81657"/>
            <a:ext cx="2049112" cy="423955"/>
          </a:xfrm>
          <a:prstGeom prst="rect">
            <a:avLst/>
          </a:prstGeom>
          <a:noFill/>
        </p:spPr>
      </p:pic>
      <p:sp>
        <p:nvSpPr>
          <p:cNvPr id="10"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rgbClr val="FFFFFF"/>
                </a:solidFill>
                <a:latin typeface="Arial" panose="020B0604020202020204" pitchFamily="34" charset="0"/>
                <a:cs typeface="Arial" panose="020B0604020202020204" pitchFamily="34" charset="0"/>
              </a:defRPr>
            </a:lvl1pPr>
          </a:lstStyle>
          <a:p>
            <a:fld id="{C22D561B-B261-4391-ACC1-7440D9DF9204}" type="slidenum">
              <a:rPr lang="en-GB" smtClean="0"/>
              <a:pPr/>
              <a:t>‹#›</a:t>
            </a:fld>
            <a:endParaRPr lang="en-GB"/>
          </a:p>
        </p:txBody>
      </p:sp>
    </p:spTree>
    <p:extLst>
      <p:ext uri="{BB962C8B-B14F-4D97-AF65-F5344CB8AC3E}">
        <p14:creationId xmlns:p14="http://schemas.microsoft.com/office/powerpoint/2010/main" val="1642665381"/>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Lst>
  <p:transition>
    <p:fade/>
  </p:transition>
  <p:hf hdr="0"/>
  <p:txStyles>
    <p:titleStyle>
      <a:lvl1pPr algn="l" rtl="0" eaLnBrk="1" fontAlgn="base" hangingPunct="1">
        <a:spcBef>
          <a:spcPct val="0"/>
        </a:spcBef>
        <a:spcAft>
          <a:spcPct val="0"/>
        </a:spcAft>
        <a:defRPr sz="2400" b="1">
          <a:solidFill>
            <a:srgbClr val="FFFFFF"/>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pitchFamily="34" charset="0"/>
          <a:ea typeface="ＭＳ Ｐゴシック"/>
          <a:cs typeface="ＭＳ Ｐゴシック"/>
        </a:defRPr>
      </a:lvl2pPr>
      <a:lvl3pPr algn="l" rtl="0" eaLnBrk="1" fontAlgn="base" hangingPunct="1">
        <a:spcBef>
          <a:spcPct val="0"/>
        </a:spcBef>
        <a:spcAft>
          <a:spcPct val="0"/>
        </a:spcAft>
        <a:defRPr sz="2400" b="1">
          <a:solidFill>
            <a:schemeClr val="accent1"/>
          </a:solidFill>
          <a:latin typeface="Arial" pitchFamily="34" charset="0"/>
          <a:ea typeface="ＭＳ Ｐゴシック"/>
          <a:cs typeface="ＭＳ Ｐゴシック"/>
        </a:defRPr>
      </a:lvl3pPr>
      <a:lvl4pPr algn="l" rtl="0" eaLnBrk="1" fontAlgn="base" hangingPunct="1">
        <a:spcBef>
          <a:spcPct val="0"/>
        </a:spcBef>
        <a:spcAft>
          <a:spcPct val="0"/>
        </a:spcAft>
        <a:defRPr sz="2400" b="1">
          <a:solidFill>
            <a:schemeClr val="accent1"/>
          </a:solidFill>
          <a:latin typeface="Arial" pitchFamily="34" charset="0"/>
          <a:ea typeface="ＭＳ Ｐゴシック"/>
          <a:cs typeface="ＭＳ Ｐゴシック"/>
        </a:defRPr>
      </a:lvl4pPr>
      <a:lvl5pPr algn="l" rtl="0" eaLnBrk="1" fontAlgn="base" hangingPunct="1">
        <a:spcBef>
          <a:spcPct val="0"/>
        </a:spcBef>
        <a:spcAft>
          <a:spcPct val="0"/>
        </a:spcAft>
        <a:defRPr sz="2400" b="1">
          <a:solidFill>
            <a:schemeClr val="accent1"/>
          </a:solidFill>
          <a:latin typeface="Arial" pitchFamily="34" charset="0"/>
          <a:ea typeface="ＭＳ Ｐゴシック"/>
          <a:cs typeface="ＭＳ Ｐゴシック"/>
        </a:defRPr>
      </a:lvl5pPr>
      <a:lvl6pPr marL="457200" algn="l" rtl="0" eaLnBrk="1" fontAlgn="base" hangingPunct="1">
        <a:spcBef>
          <a:spcPct val="0"/>
        </a:spcBef>
        <a:spcAft>
          <a:spcPct val="0"/>
        </a:spcAft>
        <a:defRPr sz="2400" b="1">
          <a:solidFill>
            <a:schemeClr val="accent1"/>
          </a:solidFill>
          <a:latin typeface="Arial" pitchFamily="34" charset="0"/>
          <a:ea typeface="ＭＳ Ｐゴシック"/>
          <a:cs typeface="ＭＳ Ｐゴシック"/>
        </a:defRPr>
      </a:lvl6pPr>
      <a:lvl7pPr marL="914400" algn="l" rtl="0" eaLnBrk="1" fontAlgn="base" hangingPunct="1">
        <a:spcBef>
          <a:spcPct val="0"/>
        </a:spcBef>
        <a:spcAft>
          <a:spcPct val="0"/>
        </a:spcAft>
        <a:defRPr sz="2400" b="1">
          <a:solidFill>
            <a:schemeClr val="accent1"/>
          </a:solidFill>
          <a:latin typeface="Arial" pitchFamily="34" charset="0"/>
          <a:ea typeface="ＭＳ Ｐゴシック"/>
          <a:cs typeface="ＭＳ Ｐゴシック"/>
        </a:defRPr>
      </a:lvl7pPr>
      <a:lvl8pPr marL="1371600" algn="l" rtl="0" eaLnBrk="1" fontAlgn="base" hangingPunct="1">
        <a:spcBef>
          <a:spcPct val="0"/>
        </a:spcBef>
        <a:spcAft>
          <a:spcPct val="0"/>
        </a:spcAft>
        <a:defRPr sz="2400" b="1">
          <a:solidFill>
            <a:schemeClr val="accent1"/>
          </a:solidFill>
          <a:latin typeface="Arial" pitchFamily="34" charset="0"/>
          <a:ea typeface="ＭＳ Ｐゴシック"/>
          <a:cs typeface="ＭＳ Ｐゴシック"/>
        </a:defRPr>
      </a:lvl8pPr>
      <a:lvl9pPr marL="1828800" algn="l" rtl="0" eaLnBrk="1" fontAlgn="base" hangingPunct="1">
        <a:spcBef>
          <a:spcPct val="0"/>
        </a:spcBef>
        <a:spcAft>
          <a:spcPct val="0"/>
        </a:spcAft>
        <a:defRPr sz="2400" b="1">
          <a:solidFill>
            <a:schemeClr val="accent1"/>
          </a:solidFill>
          <a:latin typeface="Arial" pitchFamily="34" charset="0"/>
          <a:ea typeface="ＭＳ Ｐゴシック"/>
          <a:cs typeface="ＭＳ Ｐゴシック"/>
        </a:defRPr>
      </a:lvl9pPr>
    </p:titleStyle>
    <p:bodyStyle>
      <a:lvl1pPr marL="342900" indent="-342900" algn="l" rtl="0" eaLnBrk="1" fontAlgn="base" hangingPunct="1">
        <a:spcBef>
          <a:spcPct val="0"/>
        </a:spcBef>
        <a:spcAft>
          <a:spcPts val="600"/>
        </a:spcAft>
        <a:buClr>
          <a:schemeClr val="bg1"/>
        </a:buClr>
        <a:buFont typeface="Wingdings 2" pitchFamily="18" charset="2"/>
        <a:buChar char="¾"/>
        <a:defRPr lang="en-US" sz="2000" dirty="0" smtClean="0">
          <a:solidFill>
            <a:srgbClr val="FFFFFF"/>
          </a:solidFill>
          <a:latin typeface="+mn-lt"/>
          <a:ea typeface="+mn-ea"/>
          <a:cs typeface="+mn-cs"/>
        </a:defRPr>
      </a:lvl1pPr>
      <a:lvl2pPr marL="800100" indent="-436563" algn="l" rtl="0" eaLnBrk="1" fontAlgn="base" hangingPunct="1">
        <a:spcBef>
          <a:spcPct val="0"/>
        </a:spcBef>
        <a:spcAft>
          <a:spcPts val="600"/>
        </a:spcAft>
        <a:buClr>
          <a:schemeClr val="bg1"/>
        </a:buClr>
        <a:buFont typeface="Wingdings" panose="05000000000000000000" pitchFamily="2" charset="2"/>
        <a:buChar char="§"/>
        <a:defRPr lang="en-US" sz="2000" dirty="0" smtClean="0">
          <a:solidFill>
            <a:srgbClr val="FFFFFF"/>
          </a:solidFill>
          <a:latin typeface="+mn-lt"/>
          <a:ea typeface="+mn-ea"/>
          <a:cs typeface="+mn-cs"/>
        </a:defRPr>
      </a:lvl2pPr>
      <a:lvl3pPr marL="1143000" indent="-228600" algn="l" rtl="0" eaLnBrk="1" fontAlgn="base" hangingPunct="1">
        <a:spcBef>
          <a:spcPct val="0"/>
        </a:spcBef>
        <a:spcAft>
          <a:spcPts val="600"/>
        </a:spcAft>
        <a:buClr>
          <a:schemeClr val="bg1"/>
        </a:buClr>
        <a:buFont typeface="Wingdings 2" pitchFamily="18" charset="2"/>
        <a:buChar char="¾"/>
        <a:defRPr lang="en-US" sz="2000" dirty="0" smtClean="0">
          <a:solidFill>
            <a:srgbClr val="FFFFFF"/>
          </a:solidFill>
          <a:latin typeface="+mn-lt"/>
          <a:ea typeface="+mn-ea"/>
          <a:cs typeface="+mn-cs"/>
        </a:defRPr>
      </a:lvl3pPr>
      <a:lvl4pPr marL="1600200" indent="-228600" algn="l" rtl="0" eaLnBrk="1" fontAlgn="base" hangingPunct="1">
        <a:spcBef>
          <a:spcPct val="0"/>
        </a:spcBef>
        <a:spcAft>
          <a:spcPct val="50000"/>
        </a:spcAft>
        <a:buClr>
          <a:schemeClr val="accent1"/>
        </a:buClr>
        <a:buFont typeface="Wingdings 2" pitchFamily="18" charset="2"/>
        <a:buChar char="¾"/>
        <a:defRPr sz="1800">
          <a:solidFill>
            <a:schemeClr val="tx2"/>
          </a:solidFill>
          <a:latin typeface="+mn-lt"/>
          <a:ea typeface="+mn-ea"/>
          <a:cs typeface="+mn-cs"/>
        </a:defRPr>
      </a:lvl4pPr>
      <a:lvl5pPr marL="2057400" indent="-228600" algn="l" rtl="0" eaLnBrk="1" fontAlgn="base" hangingPunct="1">
        <a:spcBef>
          <a:spcPct val="0"/>
        </a:spcBef>
        <a:spcAft>
          <a:spcPct val="50000"/>
        </a:spcAft>
        <a:buClr>
          <a:schemeClr val="accent1"/>
        </a:buClr>
        <a:buFont typeface="Wingdings 2" pitchFamily="18" charset="2"/>
        <a:buChar char="¾"/>
        <a:defRPr sz="1800">
          <a:solidFill>
            <a:schemeClr val="tx2"/>
          </a:solidFill>
          <a:latin typeface="+mn-lt"/>
          <a:ea typeface="+mn-ea"/>
          <a:cs typeface="+mn-cs"/>
        </a:defRPr>
      </a:lvl5pPr>
      <a:lvl6pPr marL="2514600" indent="-228600" algn="l" rtl="0" eaLnBrk="1" fontAlgn="base" hangingPunct="1">
        <a:spcBef>
          <a:spcPct val="0"/>
        </a:spcBef>
        <a:spcAft>
          <a:spcPct val="50000"/>
        </a:spcAft>
        <a:buClr>
          <a:schemeClr val="accent1"/>
        </a:buClr>
        <a:buFont typeface="Wingdings 2" pitchFamily="18" charset="2"/>
        <a:buChar char="¾"/>
        <a:defRPr sz="1200">
          <a:solidFill>
            <a:schemeClr val="tx2"/>
          </a:solidFill>
          <a:latin typeface="+mn-lt"/>
          <a:ea typeface="+mn-ea"/>
          <a:cs typeface="+mn-cs"/>
        </a:defRPr>
      </a:lvl6pPr>
      <a:lvl7pPr marL="2971800" indent="-228600" algn="l" rtl="0" eaLnBrk="1" fontAlgn="base" hangingPunct="1">
        <a:spcBef>
          <a:spcPct val="0"/>
        </a:spcBef>
        <a:spcAft>
          <a:spcPct val="50000"/>
        </a:spcAft>
        <a:buClr>
          <a:schemeClr val="accent1"/>
        </a:buClr>
        <a:buFont typeface="Wingdings 2" pitchFamily="18" charset="2"/>
        <a:buChar char="¾"/>
        <a:defRPr sz="1200">
          <a:solidFill>
            <a:schemeClr val="tx2"/>
          </a:solidFill>
          <a:latin typeface="+mn-lt"/>
          <a:ea typeface="+mn-ea"/>
          <a:cs typeface="+mn-cs"/>
        </a:defRPr>
      </a:lvl7pPr>
      <a:lvl8pPr marL="3429000" indent="-228600" algn="l" rtl="0" eaLnBrk="1" fontAlgn="base" hangingPunct="1">
        <a:spcBef>
          <a:spcPct val="0"/>
        </a:spcBef>
        <a:spcAft>
          <a:spcPct val="50000"/>
        </a:spcAft>
        <a:buClr>
          <a:schemeClr val="accent1"/>
        </a:buClr>
        <a:buFont typeface="Wingdings 2" pitchFamily="18" charset="2"/>
        <a:buChar char="¾"/>
        <a:defRPr sz="1200">
          <a:solidFill>
            <a:schemeClr val="tx2"/>
          </a:solidFill>
          <a:latin typeface="+mn-lt"/>
          <a:ea typeface="+mn-ea"/>
          <a:cs typeface="+mn-cs"/>
        </a:defRPr>
      </a:lvl8pPr>
      <a:lvl9pPr marL="3886200" indent="-228600" algn="l" rtl="0" eaLnBrk="1" fontAlgn="base" hangingPunct="1">
        <a:spcBef>
          <a:spcPct val="0"/>
        </a:spcBef>
        <a:spcAft>
          <a:spcPct val="50000"/>
        </a:spcAft>
        <a:buClr>
          <a:schemeClr val="accent1"/>
        </a:buClr>
        <a:buFont typeface="Wingdings 2" pitchFamily="18" charset="2"/>
        <a:buChar char="¾"/>
        <a:defRPr sz="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80" charset="-128"/>
              </a:defRPr>
            </a:lvl1pPr>
          </a:lstStyle>
          <a:p>
            <a:pPr fontAlgn="base">
              <a:spcBef>
                <a:spcPct val="0"/>
              </a:spcBef>
              <a:spcAft>
                <a:spcPct val="0"/>
              </a:spcAft>
              <a:defRPr/>
            </a:pPr>
            <a:fld id="{9464427F-3DC6-4610-8214-59623DB6BC17}" type="datetime1">
              <a:rPr lang="en-US" b="1">
                <a:solidFill>
                  <a:srgbClr val="0079C1"/>
                </a:solidFill>
              </a:rPr>
              <a:pPr fontAlgn="base">
                <a:spcBef>
                  <a:spcPct val="0"/>
                </a:spcBef>
                <a:spcAft>
                  <a:spcPct val="0"/>
                </a:spcAft>
                <a:defRPr/>
              </a:pPr>
              <a:t>10/19/2017</a:t>
            </a:fld>
            <a:endParaRPr lang="en-US" b="1" dirty="0">
              <a:solidFill>
                <a:srgbClr val="0079C1"/>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80" charset="-128"/>
              </a:defRPr>
            </a:lvl1pPr>
          </a:lstStyle>
          <a:p>
            <a:pPr fontAlgn="base">
              <a:spcBef>
                <a:spcPct val="0"/>
              </a:spcBef>
              <a:spcAft>
                <a:spcPct val="0"/>
              </a:spcAft>
              <a:defRPr/>
            </a:pPr>
            <a:endParaRPr lang="en-US" b="1" dirty="0">
              <a:solidFill>
                <a:srgbClr val="0079C1"/>
              </a:solidFill>
            </a:endParaRPr>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80" charset="-128"/>
              </a:defRPr>
            </a:lvl1pPr>
          </a:lstStyle>
          <a:p>
            <a:pPr fontAlgn="base">
              <a:spcBef>
                <a:spcPct val="0"/>
              </a:spcBef>
              <a:spcAft>
                <a:spcPct val="0"/>
              </a:spcAft>
              <a:defRPr/>
            </a:pPr>
            <a:fld id="{77EE6FA8-C038-47F3-A7C2-F6DBA2EFEF33}" type="slidenum">
              <a:rPr lang="en-US" b="1">
                <a:solidFill>
                  <a:srgbClr val="0079C1"/>
                </a:solidFill>
              </a:rPr>
              <a:pPr fontAlgn="base">
                <a:spcBef>
                  <a:spcPct val="0"/>
                </a:spcBef>
                <a:spcAft>
                  <a:spcPct val="0"/>
                </a:spcAft>
                <a:defRPr/>
              </a:pPr>
              <a:t>‹#›</a:t>
            </a:fld>
            <a:endParaRPr lang="en-US" b="1" dirty="0">
              <a:solidFill>
                <a:srgbClr val="0079C1"/>
              </a:solidFill>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icture 27" descr="National_Grid_logo_blu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427668"/>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charset="0"/>
          <a:ea typeface="MS PGothic" pitchFamily="34" charset="-128"/>
        </a:defRPr>
      </a:lvl2pPr>
      <a:lvl3pPr algn="l" rtl="0" eaLnBrk="0" fontAlgn="base" hangingPunct="0">
        <a:spcBef>
          <a:spcPct val="0"/>
        </a:spcBef>
        <a:spcAft>
          <a:spcPct val="0"/>
        </a:spcAft>
        <a:defRPr sz="2800" b="1">
          <a:solidFill>
            <a:srgbClr val="0079C1"/>
          </a:solidFill>
          <a:latin typeface="Arial" charset="0"/>
          <a:ea typeface="MS PGothic" pitchFamily="34" charset="-128"/>
        </a:defRPr>
      </a:lvl3pPr>
      <a:lvl4pPr algn="l" rtl="0" eaLnBrk="0" fontAlgn="base" hangingPunct="0">
        <a:spcBef>
          <a:spcPct val="0"/>
        </a:spcBef>
        <a:spcAft>
          <a:spcPct val="0"/>
        </a:spcAft>
        <a:defRPr sz="2800" b="1">
          <a:solidFill>
            <a:srgbClr val="0079C1"/>
          </a:solidFill>
          <a:latin typeface="Arial" charset="0"/>
          <a:ea typeface="MS PGothic" pitchFamily="34" charset="-128"/>
        </a:defRPr>
      </a:lvl4pPr>
      <a:lvl5pPr algn="l" rtl="0" eaLnBrk="0" fontAlgn="base" hangingPunct="0">
        <a:spcBef>
          <a:spcPct val="0"/>
        </a:spcBef>
        <a:spcAft>
          <a:spcPct val="0"/>
        </a:spcAft>
        <a:defRPr sz="2800" b="1">
          <a:solidFill>
            <a:srgbClr val="0079C1"/>
          </a:solidFill>
          <a:latin typeface="Arial" charset="0"/>
          <a:ea typeface="MS PGothic" pitchFamily="34" charset="-128"/>
        </a:defRPr>
      </a:lvl5pPr>
      <a:lvl6pPr marL="457200" algn="l" rtl="0" fontAlgn="base">
        <a:spcBef>
          <a:spcPct val="0"/>
        </a:spcBef>
        <a:spcAft>
          <a:spcPct val="0"/>
        </a:spcAft>
        <a:defRPr sz="2800" b="1">
          <a:solidFill>
            <a:srgbClr val="0079C1"/>
          </a:solidFill>
          <a:latin typeface="Arial" charset="0"/>
          <a:ea typeface="ＭＳ Ｐゴシック" pitchFamily="-80" charset="-128"/>
        </a:defRPr>
      </a:lvl6pPr>
      <a:lvl7pPr marL="914400" algn="l" rtl="0" fontAlgn="base">
        <a:spcBef>
          <a:spcPct val="0"/>
        </a:spcBef>
        <a:spcAft>
          <a:spcPct val="0"/>
        </a:spcAft>
        <a:defRPr sz="2800" b="1">
          <a:solidFill>
            <a:srgbClr val="0079C1"/>
          </a:solidFill>
          <a:latin typeface="Arial" charset="0"/>
          <a:ea typeface="ＭＳ Ｐゴシック" pitchFamily="-80" charset="-128"/>
        </a:defRPr>
      </a:lvl7pPr>
      <a:lvl8pPr marL="1371600" algn="l" rtl="0" fontAlgn="base">
        <a:spcBef>
          <a:spcPct val="0"/>
        </a:spcBef>
        <a:spcAft>
          <a:spcPct val="0"/>
        </a:spcAft>
        <a:defRPr sz="2800" b="1">
          <a:solidFill>
            <a:srgbClr val="0079C1"/>
          </a:solidFill>
          <a:latin typeface="Arial" charset="0"/>
          <a:ea typeface="ＭＳ Ｐゴシック" pitchFamily="-80" charset="-128"/>
        </a:defRPr>
      </a:lvl8pPr>
      <a:lvl9pPr marL="1828800" algn="l" rtl="0" fontAlgn="base">
        <a:spcBef>
          <a:spcPct val="0"/>
        </a:spcBef>
        <a:spcAft>
          <a:spcPct val="0"/>
        </a:spcAft>
        <a:defRPr sz="2800" b="1">
          <a:solidFill>
            <a:srgbClr val="0079C1"/>
          </a:solidFill>
          <a:latin typeface="Arial" charset="0"/>
          <a:ea typeface="ＭＳ Ｐゴシック" pitchFamily="-80"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latin typeface="Arial" pitchFamily="34" charset="0"/>
                <a:cs typeface="+mn-cs"/>
              </a:defRPr>
            </a:lvl1pPr>
          </a:lstStyle>
          <a:p>
            <a:pPr fontAlgn="base">
              <a:spcAft>
                <a:spcPct val="0"/>
              </a:spcAft>
              <a:defRPr/>
            </a:pPr>
            <a:fld id="{07CB4C5F-AF4E-43FB-9904-D59E079809FF}" type="datetime1">
              <a:rPr lang="en-US" b="1"/>
              <a:pPr fontAlgn="base">
                <a:spcAft>
                  <a:spcPct val="0"/>
                </a:spcAft>
                <a:defRPr/>
              </a:pPr>
              <a:t>10/19/2017</a:t>
            </a:fld>
            <a:endParaRPr lang="en-US" b="1"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79C1"/>
                </a:solidFill>
                <a:latin typeface="Arial" pitchFamily="34" charset="0"/>
                <a:cs typeface="+mn-cs"/>
              </a:defRPr>
            </a:lvl1pPr>
          </a:lstStyle>
          <a:p>
            <a:pPr fontAlgn="base">
              <a:spcAft>
                <a:spcPct val="0"/>
              </a:spcAft>
              <a:defRPr/>
            </a:pPr>
            <a:endParaRPr lang="en-US" b="1"/>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rgbClr val="0079C1"/>
                </a:solidFill>
                <a:latin typeface="Arial" pitchFamily="34" charset="0"/>
                <a:cs typeface="+mn-cs"/>
              </a:defRPr>
            </a:lvl1pPr>
          </a:lstStyle>
          <a:p>
            <a:pPr fontAlgn="base">
              <a:spcAft>
                <a:spcPct val="0"/>
              </a:spcAft>
              <a:defRPr/>
            </a:pPr>
            <a:fld id="{E8F56A88-4E3F-44BC-9F9F-954C45088A16}" type="slidenum">
              <a:rPr lang="en-US" b="1"/>
              <a:pPr fontAlgn="base">
                <a:spcAft>
                  <a:spcPct val="0"/>
                </a:spcAft>
                <a:defRPr/>
              </a:pPr>
              <a:t>‹#›</a:t>
            </a:fld>
            <a:endParaRPr lang="en-US" b="1"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51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6451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64520" name="Picture 27"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382221"/>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29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50000"/>
              </a:spcBef>
              <a:defRPr sz="1200">
                <a:solidFill>
                  <a:prstClr val="black">
                    <a:tint val="75000"/>
                  </a:prstClr>
                </a:solidFill>
                <a:cs typeface="+mn-cs"/>
              </a:defRPr>
            </a:lvl1pPr>
          </a:lstStyle>
          <a:p>
            <a:pPr fontAlgn="base">
              <a:spcAft>
                <a:spcPct val="0"/>
              </a:spcAft>
              <a:defRPr/>
            </a:pPr>
            <a:fld id="{5D6BA507-5F07-4DBD-BC83-9409EA9CD081}" type="datetime1">
              <a:rPr lang="en-US" b="1">
                <a:latin typeface="Arial" pitchFamily="34" charset="0"/>
                <a:ea typeface="ＭＳ Ｐゴシック" pitchFamily="34" charset="-128"/>
              </a:rPr>
              <a:pPr fontAlgn="base">
                <a:spcAft>
                  <a:spcPct val="0"/>
                </a:spcAft>
                <a:defRPr/>
              </a:pPr>
              <a:t>10/19/2017</a:t>
            </a:fld>
            <a:endParaRPr lang="en-US" b="1">
              <a:latin typeface="Arial" pitchFamily="34" charset="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ct val="50000"/>
              </a:spcBef>
              <a:defRPr sz="1200">
                <a:solidFill>
                  <a:prstClr val="black">
                    <a:tint val="75000"/>
                  </a:prstClr>
                </a:solidFill>
                <a:cs typeface="+mn-cs"/>
              </a:defRPr>
            </a:lvl1pPr>
          </a:lstStyle>
          <a:p>
            <a:pPr fontAlgn="base">
              <a:spcAft>
                <a:spcPct val="0"/>
              </a:spcAft>
              <a:defRPr/>
            </a:pPr>
            <a:endParaRPr lang="en-US" b="1">
              <a:latin typeface="Arial" pitchFamily="34" charset="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50000"/>
              </a:spcBef>
              <a:defRPr sz="1200">
                <a:solidFill>
                  <a:prstClr val="black">
                    <a:tint val="75000"/>
                  </a:prstClr>
                </a:solidFill>
                <a:cs typeface="+mn-cs"/>
              </a:defRPr>
            </a:lvl1pPr>
          </a:lstStyle>
          <a:p>
            <a:pPr fontAlgn="base">
              <a:spcAft>
                <a:spcPct val="0"/>
              </a:spcAft>
              <a:defRPr/>
            </a:pPr>
            <a:fld id="{949F7E0C-864A-4026-A10C-9C44B7BA790E}" type="slidenum">
              <a:rPr lang="en-US" b="1">
                <a:latin typeface="Arial" pitchFamily="34" charset="0"/>
                <a:ea typeface="ＭＳ Ｐゴシック" pitchFamily="34" charset="-128"/>
              </a:rPr>
              <a:pPr fontAlgn="base">
                <a:spcAft>
                  <a:spcPct val="0"/>
                </a:spcAft>
                <a:defRPr/>
              </a:pPr>
              <a:t>‹#›</a:t>
            </a:fld>
            <a:endParaRPr lang="en-US" b="1">
              <a:latin typeface="Arial" pitchFamily="34" charset="0"/>
              <a:ea typeface="ＭＳ Ｐゴシック" pitchFamily="34" charset="-128"/>
            </a:endParaRPr>
          </a:p>
        </p:txBody>
      </p:sp>
      <p:sp>
        <p:nvSpPr>
          <p:cNvPr id="7" name="Rectangle 6"/>
          <p:cNvSpPr/>
          <p:nvPr/>
        </p:nvSpPr>
        <p:spPr>
          <a:xfrm>
            <a:off x="0" y="0"/>
            <a:ext cx="9144000" cy="1412875"/>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prstClr val="white"/>
              </a:solidFill>
            </a:endParaRPr>
          </a:p>
        </p:txBody>
      </p:sp>
    </p:spTree>
    <p:extLst>
      <p:ext uri="{BB962C8B-B14F-4D97-AF65-F5344CB8AC3E}">
        <p14:creationId xmlns:p14="http://schemas.microsoft.com/office/powerpoint/2010/main" val="131037601"/>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fontAlgn="base">
              <a:spcBef>
                <a:spcPct val="0"/>
              </a:spcBef>
              <a:spcAft>
                <a:spcPct val="0"/>
              </a:spcAft>
              <a:defRPr/>
            </a:pPr>
            <a:fld id="{828EAE3C-E2F6-462A-BE6E-31C9C3F946A4}" type="datetime1">
              <a:rPr lang="en-US" b="1">
                <a:solidFill>
                  <a:srgbClr val="0079C1"/>
                </a:solidFill>
              </a:rPr>
              <a:pPr fontAlgn="base">
                <a:spcBef>
                  <a:spcPct val="0"/>
                </a:spcBef>
                <a:spcAft>
                  <a:spcPct val="0"/>
                </a:spcAft>
                <a:defRPr/>
              </a:pPr>
              <a:t>10/19/2017</a:t>
            </a:fld>
            <a:endParaRPr lang="en-US" b="1" dirty="0">
              <a:solidFill>
                <a:srgbClr val="0079C1"/>
              </a:solidFill>
            </a:endParaRPr>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fontAlgn="base">
              <a:spcBef>
                <a:spcPct val="0"/>
              </a:spcBef>
              <a:spcAft>
                <a:spcPct val="0"/>
              </a:spcAft>
              <a:defRPr/>
            </a:pPr>
            <a:endParaRPr lang="en-US" b="1">
              <a:solidFill>
                <a:srgbClr val="0079C1"/>
              </a:solidFill>
            </a:endParaRPr>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cs typeface="+mn-cs"/>
              </a:defRPr>
            </a:lvl1pPr>
          </a:lstStyle>
          <a:p>
            <a:pPr fontAlgn="base">
              <a:spcBef>
                <a:spcPct val="0"/>
              </a:spcBef>
              <a:spcAft>
                <a:spcPct val="0"/>
              </a:spcAft>
              <a:defRPr/>
            </a:pPr>
            <a:fld id="{C81935F2-5CB0-4A61-9B9F-F754E2661C0D}" type="slidenum">
              <a:rPr lang="en-US" b="1">
                <a:solidFill>
                  <a:srgbClr val="0079C1"/>
                </a:solidFill>
              </a:rPr>
              <a:pPr fontAlgn="base">
                <a:spcBef>
                  <a:spcPct val="0"/>
                </a:spcBef>
                <a:spcAft>
                  <a:spcPct val="0"/>
                </a:spcAft>
                <a:defRPr/>
              </a:pPr>
              <a:t>‹#›</a:t>
            </a:fld>
            <a:endParaRPr lang="en-US" b="1" dirty="0">
              <a:solidFill>
                <a:srgbClr val="0079C1"/>
              </a:solidFill>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512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128" name="Picture 8" descr="National_Grid_logo_blu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063237"/>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Lst>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96F3D-0751-406D-85CA-E4FF6A2285DB}"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7CBC9-3F7F-4826-932D-7412D27C4D6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0874107"/>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rot="2700000">
            <a:off x="501959" y="1080532"/>
            <a:ext cx="513853" cy="51385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7" y="-27384"/>
            <a:ext cx="9143245" cy="1368152"/>
          </a:xfrm>
          <a:prstGeom prst="rect">
            <a:avLst/>
          </a:prstGeom>
        </p:spPr>
      </p:pic>
      <p:sp>
        <p:nvSpPr>
          <p:cNvPr id="2" name="Title Placeholder 1"/>
          <p:cNvSpPr>
            <a:spLocks noGrp="1"/>
          </p:cNvSpPr>
          <p:nvPr>
            <p:ph type="title"/>
          </p:nvPr>
        </p:nvSpPr>
        <p:spPr>
          <a:xfrm>
            <a:off x="395536" y="44624"/>
            <a:ext cx="7344816" cy="10801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F34A6-28CA-4A70-9643-2DE9FD1F4C1A}" type="datetimeFigureOut">
              <a:rPr lang="en-GB" smtClean="0">
                <a:solidFill>
                  <a:prstClr val="black">
                    <a:tint val="75000"/>
                  </a:prstClr>
                </a:solidFill>
              </a:rPr>
              <a:pPr/>
              <a:t>19/10/2017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29C60-578F-4330-B6C2-31D3771BA22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7208199"/>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latin typeface="Arial" pitchFamily="34" charset="0"/>
                <a:ea typeface="ＭＳ Ｐゴシック" pitchFamily="34" charset="-128"/>
                <a:cs typeface="+mn-cs"/>
              </a:defRPr>
            </a:lvl1pPr>
          </a:lstStyle>
          <a:p>
            <a:pPr fontAlgn="base">
              <a:spcAft>
                <a:spcPct val="0"/>
              </a:spcAft>
              <a:defRPr/>
            </a:pPr>
            <a:fld id="{91BF40C9-14FB-48F0-B07F-F6D56F8435E0}" type="datetime1">
              <a:rPr lang="en-US" b="1"/>
              <a:pPr fontAlgn="base">
                <a:spcAft>
                  <a:spcPct val="0"/>
                </a:spcAft>
                <a:defRPr/>
              </a:pPr>
              <a:t>10/19/2017</a:t>
            </a:fld>
            <a:endParaRPr lang="en-US" b="1"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79C1"/>
                </a:solidFill>
                <a:latin typeface="Arial" pitchFamily="34" charset="0"/>
                <a:ea typeface="ＭＳ Ｐゴシック" pitchFamily="34" charset="-128"/>
                <a:cs typeface="+mn-cs"/>
              </a:defRPr>
            </a:lvl1pPr>
          </a:lstStyle>
          <a:p>
            <a:pPr fontAlgn="base">
              <a:spcAft>
                <a:spcPct val="0"/>
              </a:spcAft>
              <a:defRPr/>
            </a:pPr>
            <a:endParaRPr lang="en-US" b="1"/>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rgbClr val="0079C1"/>
                </a:solidFill>
                <a:latin typeface="Arial" pitchFamily="34" charset="0"/>
                <a:ea typeface="ＭＳ Ｐゴシック" pitchFamily="34" charset="-128"/>
                <a:cs typeface="+mn-cs"/>
              </a:defRPr>
            </a:lvl1pPr>
          </a:lstStyle>
          <a:p>
            <a:pPr fontAlgn="base">
              <a:spcAft>
                <a:spcPct val="0"/>
              </a:spcAft>
              <a:defRPr/>
            </a:pPr>
            <a:fld id="{53055DE5-516F-4AAA-8AAA-98BBC9674621}" type="slidenum">
              <a:rPr lang="en-US" b="1"/>
              <a:pPr fontAlgn="base">
                <a:spcAft>
                  <a:spcPct val="0"/>
                </a:spcAft>
                <a:defRPr/>
              </a:pPr>
              <a:t>‹#›</a:t>
            </a:fld>
            <a:endParaRPr lang="en-US" b="1"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51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6451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64520" name="Picture 27"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37762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fontAlgn="base">
              <a:spcBef>
                <a:spcPct val="0"/>
              </a:spcBef>
              <a:spcAft>
                <a:spcPct val="0"/>
              </a:spcAft>
              <a:defRPr/>
            </a:pPr>
            <a:fld id="{8880F87A-D615-434B-9364-9F89AABD62F5}" type="datetime1">
              <a:rPr lang="en-US" b="1">
                <a:solidFill>
                  <a:srgbClr val="0079C1"/>
                </a:solidFill>
              </a:rPr>
              <a:pPr fontAlgn="base">
                <a:spcBef>
                  <a:spcPct val="0"/>
                </a:spcBef>
                <a:spcAft>
                  <a:spcPct val="0"/>
                </a:spcAft>
                <a:defRPr/>
              </a:pPr>
              <a:t>10/19/2017</a:t>
            </a:fld>
            <a:endParaRPr lang="en-US" b="1" dirty="0">
              <a:solidFill>
                <a:srgbClr val="0079C1"/>
              </a:solidFill>
            </a:endParaRPr>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fontAlgn="base">
              <a:spcBef>
                <a:spcPct val="0"/>
              </a:spcBef>
              <a:spcAft>
                <a:spcPct val="0"/>
              </a:spcAft>
              <a:defRPr/>
            </a:pPr>
            <a:endParaRPr lang="en-US" b="1">
              <a:solidFill>
                <a:srgbClr val="0079C1"/>
              </a:solidFill>
            </a:endParaRPr>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cs typeface="+mn-cs"/>
              </a:defRPr>
            </a:lvl1pPr>
          </a:lstStyle>
          <a:p>
            <a:pPr fontAlgn="base">
              <a:spcBef>
                <a:spcPct val="0"/>
              </a:spcBef>
              <a:spcAft>
                <a:spcPct val="0"/>
              </a:spcAft>
              <a:defRPr/>
            </a:pPr>
            <a:fld id="{085775AE-6D95-40D2-A373-B1F7AEE43597}" type="slidenum">
              <a:rPr lang="en-US" b="1">
                <a:solidFill>
                  <a:srgbClr val="0079C1"/>
                </a:solidFill>
              </a:rPr>
              <a:pPr fontAlgn="base">
                <a:spcBef>
                  <a:spcPct val="0"/>
                </a:spcBef>
                <a:spcAft>
                  <a:spcPct val="0"/>
                </a:spcAft>
                <a:defRPr/>
              </a:pPr>
              <a:t>‹#›</a:t>
            </a:fld>
            <a:endParaRPr lang="en-US" b="1" dirty="0">
              <a:solidFill>
                <a:srgbClr val="0079C1"/>
              </a:solidFill>
            </a:endParaRPr>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512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8" name="Picture 8" descr="National_Grid_logo_blu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5197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57200" y="274638"/>
            <a:ext cx="8229600" cy="931164"/>
          </a:xfrm>
          <a:prstGeom prst="rect">
            <a:avLst/>
          </a:prstGeom>
          <a:ln>
            <a:noFill/>
          </a:ln>
        </p:spPr>
        <p:txBody>
          <a:bodyPr vert="horz" lIns="91440" tIns="45720" rIns="91440" bIns="45720" rtlCol="0" anchor="ctr">
            <a:normAutofit/>
          </a:bodyPr>
          <a:lstStyle/>
          <a:p>
            <a:r>
              <a:rPr lang="en-US" dirty="0" smtClean="0"/>
              <a:t>Click to edit Master title style</a:t>
            </a:r>
            <a:endParaRPr lang="en-US" dirty="0"/>
          </a:p>
        </p:txBody>
      </p:sp>
      <p:sp>
        <p:nvSpPr>
          <p:cNvPr id="12" name="Text Placeholder 2"/>
          <p:cNvSpPr>
            <a:spLocks noGrp="1"/>
          </p:cNvSpPr>
          <p:nvPr>
            <p:ph type="body" idx="1"/>
          </p:nvPr>
        </p:nvSpPr>
        <p:spPr>
          <a:xfrm>
            <a:off x="457200" y="1321251"/>
            <a:ext cx="8229600" cy="50412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4"/>
          <p:cNvSpPr>
            <a:spLocks noGrp="1"/>
          </p:cNvSpPr>
          <p:nvPr>
            <p:ph type="ftr" sz="quarter" idx="3"/>
          </p:nvPr>
        </p:nvSpPr>
        <p:spPr>
          <a:xfrm>
            <a:off x="354568" y="6484283"/>
            <a:ext cx="2895600" cy="274097"/>
          </a:xfrm>
          <a:prstGeom prst="rect">
            <a:avLst/>
          </a:prstGeom>
        </p:spPr>
        <p:txBody>
          <a:bodyPr vert="horz" lIns="91440" tIns="45720" rIns="91440" bIns="45720" rtlCol="0" anchor="ctr"/>
          <a:lstStyle>
            <a:lvl1pPr algn="l">
              <a:defRPr sz="900" cap="all">
                <a:solidFill>
                  <a:srgbClr val="A1A0A2"/>
                </a:solidFill>
                <a:latin typeface="Trade Gothic LT Std Light"/>
              </a:defRPr>
            </a:lvl1pPr>
          </a:lstStyle>
          <a:p>
            <a:pPr defTabSz="457200"/>
            <a:r>
              <a:rPr lang="en-US" dirty="0" smtClean="0">
                <a:ea typeface="MS PGothic" pitchFamily="34" charset="-128"/>
              </a:rPr>
              <a:t>INTERCONTINENTAL EXCHANGE</a:t>
            </a:r>
            <a:endParaRPr lang="en-US" dirty="0">
              <a:ea typeface="MS PGothic" pitchFamily="34" charset="-128"/>
            </a:endParaRPr>
          </a:p>
        </p:txBody>
      </p:sp>
      <p:sp>
        <p:nvSpPr>
          <p:cNvPr id="18" name="Slide Number Placeholder 5"/>
          <p:cNvSpPr>
            <a:spLocks noGrp="1"/>
          </p:cNvSpPr>
          <p:nvPr>
            <p:ph type="sldNum" sz="quarter" idx="4"/>
          </p:nvPr>
        </p:nvSpPr>
        <p:spPr>
          <a:xfrm>
            <a:off x="6758468" y="6477762"/>
            <a:ext cx="2133600" cy="274097"/>
          </a:xfrm>
          <a:prstGeom prst="rect">
            <a:avLst/>
          </a:prstGeom>
        </p:spPr>
        <p:txBody>
          <a:bodyPr vert="horz" lIns="91440" tIns="45720" rIns="91440" bIns="45720" rtlCol="0" anchor="ctr"/>
          <a:lstStyle>
            <a:lvl1pPr algn="r">
              <a:defRPr sz="900">
                <a:solidFill>
                  <a:srgbClr val="0039A6"/>
                </a:solidFill>
                <a:latin typeface="Trade Gothic LT Std Condensed No. 18"/>
              </a:defRPr>
            </a:lvl1pPr>
          </a:lstStyle>
          <a:p>
            <a:pPr defTabSz="457200"/>
            <a:fld id="{8A8D5AF1-9719-794C-BC72-0F25BF36F247}" type="slidenum">
              <a:rPr lang="en-US" smtClean="0">
                <a:ea typeface="MS PGothic" pitchFamily="34" charset="-128"/>
              </a:rPr>
              <a:pPr defTabSz="457200"/>
              <a:t>‹#›</a:t>
            </a:fld>
            <a:endParaRPr lang="en-US" dirty="0">
              <a:ea typeface="MS PGothic" pitchFamily="34" charset="-128"/>
            </a:endParaRPr>
          </a:p>
        </p:txBody>
      </p:sp>
    </p:spTree>
    <p:extLst>
      <p:ext uri="{BB962C8B-B14F-4D97-AF65-F5344CB8AC3E}">
        <p14:creationId xmlns:p14="http://schemas.microsoft.com/office/powerpoint/2010/main" val="325392697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Lst>
  <p:hf hdr="0" dt="0"/>
  <p:txStyles>
    <p:titleStyle>
      <a:lvl1pPr algn="l" defTabSz="457200" rtl="0" eaLnBrk="1" latinLnBrk="0" hangingPunct="1">
        <a:spcBef>
          <a:spcPct val="0"/>
        </a:spcBef>
        <a:buNone/>
        <a:defRPr sz="3600" b="1" kern="1200" cap="all">
          <a:solidFill>
            <a:schemeClr val="tx2"/>
          </a:solidFill>
          <a:latin typeface="Trade Gothic LT Std"/>
          <a:ea typeface="+mj-ea"/>
          <a:cs typeface="Trade Gothic LT Std"/>
        </a:defRPr>
      </a:lvl1pPr>
    </p:titleStyle>
    <p:bodyStyle>
      <a:lvl1pPr marL="342900" indent="-342900" algn="l" defTabSz="457200" rtl="0" eaLnBrk="1" latinLnBrk="0" hangingPunct="1">
        <a:spcBef>
          <a:spcPct val="20000"/>
        </a:spcBef>
        <a:buFont typeface="Arial"/>
        <a:buChar char="•"/>
        <a:defRPr sz="1200" b="0" i="0" kern="1200">
          <a:solidFill>
            <a:schemeClr val="tx1"/>
          </a:solidFill>
          <a:latin typeface="Trade Gothic LT Std Light"/>
          <a:ea typeface="+mn-ea"/>
          <a:cs typeface="Trade Gothic LT Std Light"/>
        </a:defRPr>
      </a:lvl1pPr>
      <a:lvl2pPr marL="742950" indent="-285750" algn="l" defTabSz="457200" rtl="0" eaLnBrk="1" latinLnBrk="0" hangingPunct="1">
        <a:spcBef>
          <a:spcPct val="20000"/>
        </a:spcBef>
        <a:buFont typeface="Arial"/>
        <a:buChar char="–"/>
        <a:defRPr sz="1200" b="0" i="0" kern="1200">
          <a:solidFill>
            <a:schemeClr val="tx1"/>
          </a:solidFill>
          <a:latin typeface="Trade Gothic LT Std Light"/>
          <a:ea typeface="+mn-ea"/>
          <a:cs typeface="Trade Gothic LT Std Light"/>
        </a:defRPr>
      </a:lvl2pPr>
      <a:lvl3pPr marL="1143000" indent="-228600" algn="l" defTabSz="457200" rtl="0" eaLnBrk="1" latinLnBrk="0" hangingPunct="1">
        <a:spcBef>
          <a:spcPct val="20000"/>
        </a:spcBef>
        <a:buFont typeface="Arial"/>
        <a:buChar char="•"/>
        <a:defRPr sz="1200" b="0" i="0" kern="1200">
          <a:solidFill>
            <a:schemeClr val="tx1"/>
          </a:solidFill>
          <a:latin typeface="Trade Gothic LT Std Light"/>
          <a:ea typeface="+mn-ea"/>
          <a:cs typeface="Trade Gothic LT Std Light"/>
        </a:defRPr>
      </a:lvl3pPr>
      <a:lvl4pPr marL="1600200" indent="-228600" algn="l" defTabSz="457200" rtl="0" eaLnBrk="1" latinLnBrk="0" hangingPunct="1">
        <a:spcBef>
          <a:spcPct val="20000"/>
        </a:spcBef>
        <a:buFont typeface="Arial"/>
        <a:buChar char="–"/>
        <a:defRPr sz="1200" b="0" i="0" kern="1200">
          <a:solidFill>
            <a:schemeClr val="tx1"/>
          </a:solidFill>
          <a:latin typeface="Trade Gothic LT Std Light"/>
          <a:ea typeface="+mn-ea"/>
          <a:cs typeface="Trade Gothic LT Std Light"/>
        </a:defRPr>
      </a:lvl4pPr>
      <a:lvl5pPr marL="2057400" indent="-228600" algn="l" defTabSz="457200" rtl="0" eaLnBrk="1" latinLnBrk="0" hangingPunct="1">
        <a:spcBef>
          <a:spcPct val="20000"/>
        </a:spcBef>
        <a:buFont typeface="Arial"/>
        <a:buChar char="»"/>
        <a:defRPr sz="1200" b="0" i="0" kern="1200">
          <a:solidFill>
            <a:schemeClr val="tx1"/>
          </a:solidFill>
          <a:latin typeface="Trade Gothic LT Std Light"/>
          <a:ea typeface="+mn-ea"/>
          <a:cs typeface="Trade Gothic LT St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79C1"/>
                </a:solidFill>
                <a:latin typeface="Arial" pitchFamily="34" charset="0"/>
                <a:ea typeface="ＭＳ Ｐゴシック" pitchFamily="34" charset="-128"/>
                <a:cs typeface="+mn-cs"/>
              </a:defRPr>
            </a:lvl1pPr>
          </a:lstStyle>
          <a:p>
            <a:pPr fontAlgn="base">
              <a:spcBef>
                <a:spcPct val="0"/>
              </a:spcBef>
              <a:spcAft>
                <a:spcPct val="0"/>
              </a:spcAft>
              <a:defRPr/>
            </a:pPr>
            <a:fld id="{57849CAF-FADC-4276-B7F1-A830600508AF}" type="datetime1">
              <a:rPr lang="en-US" b="1"/>
              <a:pPr fontAlgn="base">
                <a:spcBef>
                  <a:spcPct val="0"/>
                </a:spcBef>
                <a:spcAft>
                  <a:spcPct val="0"/>
                </a:spcAft>
                <a:defRPr/>
              </a:pPr>
              <a:t>10/19/2017</a:t>
            </a:fld>
            <a:endParaRPr lang="en-US" b="1" dirty="0"/>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79C1"/>
                </a:solidFill>
                <a:latin typeface="Arial" pitchFamily="34" charset="0"/>
                <a:ea typeface="ＭＳ Ｐゴシック" pitchFamily="34" charset="-128"/>
                <a:cs typeface="+mn-cs"/>
              </a:defRPr>
            </a:lvl1pPr>
          </a:lstStyle>
          <a:p>
            <a:pPr fontAlgn="base">
              <a:spcBef>
                <a:spcPct val="0"/>
              </a:spcBef>
              <a:spcAft>
                <a:spcPct val="0"/>
              </a:spcAft>
              <a:defRPr/>
            </a:pPr>
            <a:endParaRPr lang="en-US" b="1"/>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79C1"/>
                </a:solidFill>
                <a:latin typeface="Arial" pitchFamily="34" charset="0"/>
                <a:ea typeface="ＭＳ Ｐゴシック" pitchFamily="34" charset="-128"/>
                <a:cs typeface="+mn-cs"/>
              </a:defRPr>
            </a:lvl1pPr>
          </a:lstStyle>
          <a:p>
            <a:pPr fontAlgn="base">
              <a:spcBef>
                <a:spcPct val="0"/>
              </a:spcBef>
              <a:spcAft>
                <a:spcPct val="0"/>
              </a:spcAft>
              <a:defRPr/>
            </a:pPr>
            <a:fld id="{9F01CE62-000B-49AB-9EEA-10024A9F23E1}" type="slidenum">
              <a:rPr lang="en-US" b="1"/>
              <a:pPr fontAlgn="base">
                <a:spcBef>
                  <a:spcPct val="0"/>
                </a:spcBef>
                <a:spcAft>
                  <a:spcPct val="0"/>
                </a:spcAft>
                <a:defRPr/>
              </a:pPr>
              <a:t>‹#›</a:t>
            </a:fld>
            <a:endParaRPr lang="en-US" b="1"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336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4336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43368" name="Picture 11"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24399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ＭＳ Ｐゴシック"/>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79C1"/>
                </a:solidFill>
                <a:latin typeface="Arial" pitchFamily="34" charset="0"/>
                <a:ea typeface="ＭＳ Ｐゴシック" pitchFamily="34" charset="-128"/>
                <a:cs typeface="+mn-cs"/>
              </a:defRPr>
            </a:lvl1pPr>
          </a:lstStyle>
          <a:p>
            <a:pPr fontAlgn="base">
              <a:spcBef>
                <a:spcPct val="0"/>
              </a:spcBef>
              <a:spcAft>
                <a:spcPct val="0"/>
              </a:spcAft>
              <a:defRPr/>
            </a:pPr>
            <a:fld id="{3D996DE8-F014-467E-91B0-9711E2D894CA}" type="datetime1">
              <a:rPr lang="en-US" b="1"/>
              <a:pPr fontAlgn="base">
                <a:spcBef>
                  <a:spcPct val="0"/>
                </a:spcBef>
                <a:spcAft>
                  <a:spcPct val="0"/>
                </a:spcAft>
                <a:defRPr/>
              </a:pPr>
              <a:t>10/19/2017</a:t>
            </a:fld>
            <a:endParaRPr lang="en-US" b="1" dirty="0"/>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79C1"/>
                </a:solidFill>
                <a:latin typeface="Arial" pitchFamily="34" charset="0"/>
                <a:ea typeface="ＭＳ Ｐゴシック" pitchFamily="34" charset="-128"/>
                <a:cs typeface="+mn-cs"/>
              </a:defRPr>
            </a:lvl1pPr>
          </a:lstStyle>
          <a:p>
            <a:pPr fontAlgn="base">
              <a:spcBef>
                <a:spcPct val="0"/>
              </a:spcBef>
              <a:spcAft>
                <a:spcPct val="0"/>
              </a:spcAft>
              <a:defRPr/>
            </a:pPr>
            <a:endParaRPr lang="en-US" b="1"/>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79C1"/>
                </a:solidFill>
                <a:latin typeface="Arial" pitchFamily="34" charset="0"/>
                <a:ea typeface="ＭＳ Ｐゴシック" pitchFamily="34" charset="-128"/>
                <a:cs typeface="+mn-cs"/>
              </a:defRPr>
            </a:lvl1pPr>
          </a:lstStyle>
          <a:p>
            <a:pPr fontAlgn="base">
              <a:spcBef>
                <a:spcPct val="0"/>
              </a:spcBef>
              <a:spcAft>
                <a:spcPct val="0"/>
              </a:spcAft>
              <a:defRPr/>
            </a:pPr>
            <a:fld id="{7BE4CDE7-54D2-4FA2-82BE-4D9B01C99C21}" type="slidenum">
              <a:rPr lang="en-US" b="1"/>
              <a:pPr fontAlgn="base">
                <a:spcBef>
                  <a:spcPct val="0"/>
                </a:spcBef>
                <a:spcAft>
                  <a:spcPct val="0"/>
                </a:spcAft>
                <a:defRPr/>
              </a:pPr>
              <a:t>‹#›</a:t>
            </a:fld>
            <a:endParaRPr lang="en-US" b="1"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2342"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14234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42344" name="Picture 11" descr="National_Grid_logo_bl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06625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ftr="0" dt="0"/>
  <p:txStyles>
    <p:titleStyle>
      <a:lvl1pPr algn="l" rtl="0" eaLnBrk="0" fontAlgn="base" hangingPunct="0">
        <a:spcBef>
          <a:spcPct val="0"/>
        </a:spcBef>
        <a:spcAft>
          <a:spcPct val="0"/>
        </a:spcAft>
        <a:defRPr sz="2800" b="1">
          <a:solidFill>
            <a:srgbClr val="0079C1"/>
          </a:solidFill>
          <a:latin typeface="+mj-lt"/>
          <a:ea typeface="MS PGothic" pitchFamily="34" charset="-128"/>
          <a:cs typeface="ＭＳ Ｐゴシック"/>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S PGothic" pitchFamily="34"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43.emf"/><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44.emf"/></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45.emf"/></Relationships>
</file>

<file path=ppt/slides/_rels/slide1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47.emf"/></Relationships>
</file>

<file path=ppt/slides/_rels/slide16.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26.jpeg"/><Relationship Id="rId7" Type="http://schemas.openxmlformats.org/officeDocument/2006/relationships/image" Target="../media/image51.emf"/><Relationship Id="rId2" Type="http://schemas.openxmlformats.org/officeDocument/2006/relationships/notesSlide" Target="../notesSlides/notesSlide16.xml"/><Relationship Id="rId1" Type="http://schemas.openxmlformats.org/officeDocument/2006/relationships/slideLayout" Target="../slideLayouts/slideLayout37.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53.emf"/></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54.emf"/></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6.jpeg"/><Relationship Id="rId4" Type="http://schemas.openxmlformats.org/officeDocument/2006/relationships/image" Target="../media/image29.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57.jpeg"/><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hyperlink" Target="http://www.nationalgrid.com/updates" TargetMode="External"/><Relationship Id="rId2" Type="http://schemas.openxmlformats.org/officeDocument/2006/relationships/hyperlink" Target="http://www2.nationalgrid.com/UK/Industry-information/Future-of-Energy/FES/Winter-Outlook/" TargetMode="External"/><Relationship Id="rId1" Type="http://schemas.openxmlformats.org/officeDocument/2006/relationships/slideLayout" Target="../slideLayouts/slideLayout451.xml"/><Relationship Id="rId6" Type="http://schemas.openxmlformats.org/officeDocument/2006/relationships/image" Target="../media/image26.jpeg"/><Relationship Id="rId5" Type="http://schemas.openxmlformats.org/officeDocument/2006/relationships/hyperlink" Target="http://www.nationalgridconnecting.com/" TargetMode="External"/><Relationship Id="rId4" Type="http://schemas.openxmlformats.org/officeDocument/2006/relationships/hyperlink" Target="mailto:marketoutlook@nationalgrid.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oleObject" Target="../embeddings/oleObject1.bin"/><Relationship Id="rId4" Type="http://schemas.openxmlformats.org/officeDocument/2006/relationships/image" Target="../media/image26.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hyperlink" Target="mailto:toby.thornton@nationalgrid.com" TargetMode="External"/><Relationship Id="rId1" Type="http://schemas.openxmlformats.org/officeDocument/2006/relationships/slideLayout" Target="../slideLayouts/slideLayout50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6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hyperlink" Target="http://www.gasgovernance.co.uk/0607" TargetMode="External"/><Relationship Id="rId2" Type="http://schemas.openxmlformats.org/officeDocument/2006/relationships/notesSlide" Target="../notesSlides/notesSlide31.xml"/><Relationship Id="rId1" Type="http://schemas.openxmlformats.org/officeDocument/2006/relationships/slideLayout" Target="../slideLayouts/slideLayout266.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66.xml"/></Relationships>
</file>

<file path=ppt/slides/_rels/slide35.xml.rels><?xml version="1.0" encoding="UTF-8" standalone="yes"?>
<Relationships xmlns="http://schemas.openxmlformats.org/package/2006/relationships"><Relationship Id="rId3" Type="http://schemas.openxmlformats.org/officeDocument/2006/relationships/hyperlink" Target="mailto:philip.hobbins@nationalgrid.com" TargetMode="External"/><Relationship Id="rId2" Type="http://schemas.openxmlformats.org/officeDocument/2006/relationships/hyperlink" Target="http://www2.nationalgrid.com/uk/industry-information/gas-transmission-system-operations/gas-quality/" TargetMode="External"/><Relationship Id="rId1" Type="http://schemas.openxmlformats.org/officeDocument/2006/relationships/slideLayout" Target="../slideLayouts/slideLayout485.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5.xml"/><Relationship Id="rId4" Type="http://schemas.openxmlformats.org/officeDocument/2006/relationships/hyperlink" Target="mailto:simon.hill@nationalgri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4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5.xml"/><Relationship Id="rId4" Type="http://schemas.openxmlformats.org/officeDocument/2006/relationships/hyperlink" Target="mailto:box.remit@nationalgrid.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5.xml"/><Relationship Id="rId4" Type="http://schemas.openxmlformats.org/officeDocument/2006/relationships/hyperlink" Target="mailto:box.remit@nationalgrid.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5.xml"/><Relationship Id="rId4" Type="http://schemas.openxmlformats.org/officeDocument/2006/relationships/hyperlink" Target="mailto:Box.operationalliason@nationalgrid.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15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167.xml"/><Relationship Id="rId5" Type="http://schemas.openxmlformats.org/officeDocument/2006/relationships/image" Target="../media/image26.jpeg"/><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8" Type="http://schemas.openxmlformats.org/officeDocument/2006/relationships/hyperlink" Target="https://www.google.co.uk/url?url=https://blog.sli.do/&amp;rct=j&amp;frm=1&amp;q=&amp;esrc=s&amp;sa=U&amp;ved=0ahUKEwijrv2J-svRAhXhBcAKHf3MC-MQwW4IGjAC&amp;usg=AFQjCNG-o_kUxkvdLVScoRBiJUIopm_gOA" TargetMode="External"/><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46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6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0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0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47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50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mailchi.mp/nationalgrid/nec-exercise-yield-feedback" TargetMode="External"/><Relationship Id="rId2" Type="http://schemas.openxmlformats.org/officeDocument/2006/relationships/notesSlide" Target="../notesSlides/notesSlide46.xml"/><Relationship Id="rId1" Type="http://schemas.openxmlformats.org/officeDocument/2006/relationships/slideLayout" Target="../slideLayouts/slideLayout509.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15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6.jpeg"/><Relationship Id="rId7" Type="http://schemas.openxmlformats.org/officeDocument/2006/relationships/diagramColors" Target="../diagrams/colors5.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hyperlink" Target="mailto:Hayley.Johnson@NationalGrid.com" TargetMode="External"/><Relationship Id="rId4" Type="http://schemas.openxmlformats.org/officeDocument/2006/relationships/image" Target="../media/image73.jpeg"/></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23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35.xml"/><Relationship Id="rId5" Type="http://schemas.openxmlformats.org/officeDocument/2006/relationships/hyperlink" Target="https://www.eventbrite.com/e/shaping-the-gas-transmission-network-of-the-future-have-your-say-tickets-38141139174" TargetMode="External"/><Relationship Id="rId4" Type="http://schemas.openxmlformats.org/officeDocument/2006/relationships/hyperlink" Target="https://www.eventbrite.com/e/shaping-the-gas-transmission-network-of-the-future-have-your-say-tickets-3787086778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03.xml"/></Relationships>
</file>

<file path=ppt/slides/_rels/slide60.xml.rels><?xml version="1.0" encoding="UTF-8" standalone="yes"?>
<Relationships xmlns="http://schemas.openxmlformats.org/package/2006/relationships"><Relationship Id="rId3" Type="http://schemas.openxmlformats.org/officeDocument/2006/relationships/hyperlink" Target="http://www2.nationalgrid.com/UK/Industry-information/Developing-our-network/Gas-Transportation-Transmission-Planning-Code/" TargetMode="External"/><Relationship Id="rId2" Type="http://schemas.openxmlformats.org/officeDocument/2006/relationships/notesSlide" Target="../notesSlides/notesSlide55.xml"/><Relationship Id="rId1" Type="http://schemas.openxmlformats.org/officeDocument/2006/relationships/slideLayout" Target="../slideLayouts/slideLayout35.xml"/><Relationship Id="rId6" Type="http://schemas.openxmlformats.org/officeDocument/2006/relationships/image" Target="../media/image26.jpeg"/><Relationship Id="rId5" Type="http://schemas.openxmlformats.org/officeDocument/2006/relationships/image" Target="../media/image74.png"/><Relationship Id="rId4" Type="http://schemas.openxmlformats.org/officeDocument/2006/relationships/hyperlink" Target="https://www.ofgem.gov.uk/publications-and-updates/decision-approve-further-changes-proposed-national-grid-gas-plc-transmission-planning-code-2017"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2.nationalgrid.com/uk/industry-information/gas-transmission-system-operations/balancing/operating-margins/" TargetMode="External"/><Relationship Id="rId2" Type="http://schemas.openxmlformats.org/officeDocument/2006/relationships/notesSlide" Target="../notesSlides/notesSlide56.xml"/><Relationship Id="rId1" Type="http://schemas.openxmlformats.org/officeDocument/2006/relationships/slideLayout" Target="../slideLayouts/slideLayout415.xml"/><Relationship Id="rId5" Type="http://schemas.openxmlformats.org/officeDocument/2006/relationships/image" Target="../media/image26.jpeg"/><Relationship Id="rId4" Type="http://schemas.openxmlformats.org/officeDocument/2006/relationships/hyperlink" Target="mailto:tahir.mahmood@nationalgrid.com"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hyperlink" Target="mailto:box.operationalliaison@nationalgrid.com" TargetMode="External"/><Relationship Id="rId7" Type="http://schemas.openxmlformats.org/officeDocument/2006/relationships/image" Target="../media/image32.jpeg"/><Relationship Id="rId2" Type="http://schemas.openxmlformats.org/officeDocument/2006/relationships/notesSlide" Target="../notesSlides/notesSlide57.xml"/><Relationship Id="rId1" Type="http://schemas.openxmlformats.org/officeDocument/2006/relationships/slideLayout" Target="../slideLayouts/slideLayout253.xml"/><Relationship Id="rId6" Type="http://schemas.openxmlformats.org/officeDocument/2006/relationships/image" Target="../media/image35.jpeg"/><Relationship Id="rId5" Type="http://schemas.openxmlformats.org/officeDocument/2006/relationships/image" Target="../media/image76.png"/><Relationship Id="rId4" Type="http://schemas.openxmlformats.org/officeDocument/2006/relationships/image" Target="../media/image75.jpeg"/></Relationships>
</file>

<file path=ppt/slides/_rels/slide63.xml.rels><?xml version="1.0" encoding="UTF-8" standalone="yes"?>
<Relationships xmlns="http://schemas.openxmlformats.org/package/2006/relationships"><Relationship Id="rId3" Type="http://schemas.openxmlformats.org/officeDocument/2006/relationships/hyperlink" Target="mailto:Box.operationalliaison@nationalgrid.com" TargetMode="External"/><Relationship Id="rId2" Type="http://schemas.openxmlformats.org/officeDocument/2006/relationships/notesSlide" Target="../notesSlides/notesSlide58.xml"/><Relationship Id="rId1" Type="http://schemas.openxmlformats.org/officeDocument/2006/relationships/slideLayout" Target="../slideLayouts/slideLayout276.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37.emf"/></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3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15875"/>
            <a:ext cx="9144000" cy="1392238"/>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prstClr val="white"/>
              </a:solidFill>
            </a:endParaRPr>
          </a:p>
        </p:txBody>
      </p:sp>
      <p:sp>
        <p:nvSpPr>
          <p:cNvPr id="1224707" name="TextBox 3"/>
          <p:cNvSpPr txBox="1">
            <a:spLocks noChangeArrowheads="1"/>
          </p:cNvSpPr>
          <p:nvPr/>
        </p:nvSpPr>
        <p:spPr bwMode="auto">
          <a:xfrm>
            <a:off x="268288" y="544513"/>
            <a:ext cx="5983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GB" altLang="en-US" sz="2800" b="1">
                <a:solidFill>
                  <a:srgbClr val="FFFFFF"/>
                </a:solidFill>
                <a:latin typeface="Arial" pitchFamily="34" charset="0"/>
                <a:ea typeface="MS PGothic" pitchFamily="34" charset="-128"/>
                <a:cs typeface="Arial" pitchFamily="34" charset="0"/>
              </a:rPr>
              <a:t>SLIDO – Interaction Tool </a:t>
            </a:r>
          </a:p>
        </p:txBody>
      </p:sp>
      <p:cxnSp>
        <p:nvCxnSpPr>
          <p:cNvPr id="6" name="Straight Connector 5"/>
          <p:cNvCxnSpPr/>
          <p:nvPr/>
        </p:nvCxnSpPr>
        <p:spPr>
          <a:xfrm>
            <a:off x="246063" y="1058863"/>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6538" y="1058863"/>
            <a:ext cx="5018087" cy="95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24710" name="Picture 10" descr="C:\Users\anvinder.thiara\Pictures\white-logo-hires.jpg"/>
          <p:cNvPicPr>
            <a:picLocks noChangeAspect="1" noChangeArrowheads="1"/>
          </p:cNvPicPr>
          <p:nvPr/>
        </p:nvPicPr>
        <p:blipFill>
          <a:blip r:embed="rId3">
            <a:extLst>
              <a:ext uri="{28A0092B-C50C-407E-A947-70E740481C1C}">
                <a14:useLocalDpi xmlns:a14="http://schemas.microsoft.com/office/drawing/2010/main" val="0"/>
              </a:ext>
            </a:extLst>
          </a:blip>
          <a:srcRect t="34814" b="42036"/>
          <a:stretch>
            <a:fillRect/>
          </a:stretch>
        </p:blipFill>
        <p:spPr bwMode="auto">
          <a:xfrm>
            <a:off x="6997700" y="227013"/>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53383" name="Slide Number Placeholder 3"/>
          <p:cNvSpPr>
            <a:spLocks noGrp="1"/>
          </p:cNvSpPr>
          <p:nvPr>
            <p:ph type="sldNum" sz="quarter" idx="12"/>
          </p:nvPr>
        </p:nvSpPr>
        <p:spPr bwMode="auto">
          <a:xfrm>
            <a:off x="6781800" y="6381750"/>
            <a:ext cx="2133600" cy="361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defRPr/>
            </a:pPr>
            <a:fld id="{BB2F9307-780B-4FDE-B10E-E100D8E56F2E}" type="slidenum">
              <a:rPr lang="en-US" altLang="en-US" sz="1200" smtClean="0">
                <a:solidFill>
                  <a:srgbClr val="898989"/>
                </a:solidFill>
                <a:latin typeface="Arial" pitchFamily="34" charset="0"/>
                <a:ea typeface="MS PGothic" pitchFamily="34" charset="-128"/>
              </a:rPr>
              <a:pPr eaLnBrk="1" hangingPunct="1">
                <a:spcBef>
                  <a:spcPct val="50000"/>
                </a:spcBef>
                <a:buFontTx/>
                <a:buNone/>
                <a:defRPr/>
              </a:pPr>
              <a:t>1</a:t>
            </a:fld>
            <a:endParaRPr lang="en-US" altLang="en-US" sz="1200" smtClean="0">
              <a:solidFill>
                <a:srgbClr val="898989"/>
              </a:solidFill>
              <a:latin typeface="Arial" pitchFamily="34" charset="0"/>
              <a:ea typeface="MS PGothic" pitchFamily="34" charset="-128"/>
            </a:endParaRPr>
          </a:p>
        </p:txBody>
      </p:sp>
      <p:pic>
        <p:nvPicPr>
          <p:cNvPr id="1224712" name="Picture 3"/>
          <p:cNvPicPr>
            <a:picLocks noChangeAspect="1" noChangeArrowheads="1"/>
          </p:cNvPicPr>
          <p:nvPr/>
        </p:nvPicPr>
        <p:blipFill>
          <a:blip r:embed="rId4">
            <a:extLst>
              <a:ext uri="{28A0092B-C50C-407E-A947-70E740481C1C}">
                <a14:useLocalDpi xmlns:a14="http://schemas.microsoft.com/office/drawing/2010/main" val="0"/>
              </a:ext>
            </a:extLst>
          </a:blip>
          <a:srcRect l="14888" t="5830" r="15489"/>
          <a:stretch>
            <a:fillRect/>
          </a:stretch>
        </p:blipFill>
        <p:spPr bwMode="auto">
          <a:xfrm>
            <a:off x="393700" y="1528763"/>
            <a:ext cx="832485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3700" y="1528763"/>
            <a:ext cx="8324850" cy="44767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3600" b="1" dirty="0" smtClean="0">
                <a:solidFill>
                  <a:prstClr val="white"/>
                </a:solidFill>
              </a:rPr>
              <a:t>Gas </a:t>
            </a:r>
            <a:r>
              <a:rPr lang="en-GB" sz="3600" b="1" dirty="0">
                <a:solidFill>
                  <a:prstClr val="white"/>
                </a:solidFill>
              </a:rPr>
              <a:t>Operational Forum – </a:t>
            </a:r>
            <a:r>
              <a:rPr lang="en-GB" sz="3600" b="1" dirty="0" smtClean="0">
                <a:solidFill>
                  <a:prstClr val="white"/>
                </a:solidFill>
              </a:rPr>
              <a:t>October </a:t>
            </a:r>
            <a:r>
              <a:rPr lang="en-GB" sz="3600" b="1" dirty="0">
                <a:solidFill>
                  <a:prstClr val="white"/>
                </a:solidFill>
              </a:rPr>
              <a:t>2017</a:t>
            </a:r>
          </a:p>
          <a:p>
            <a:pPr algn="ctr" fontAlgn="base">
              <a:spcBef>
                <a:spcPct val="0"/>
              </a:spcBef>
              <a:spcAft>
                <a:spcPct val="0"/>
              </a:spcAft>
              <a:defRPr/>
            </a:pPr>
            <a:r>
              <a:rPr lang="en-GB" sz="3600" b="1" dirty="0" smtClean="0">
                <a:solidFill>
                  <a:prstClr val="white"/>
                </a:solidFill>
              </a:rPr>
              <a:t>Log on </a:t>
            </a:r>
            <a:r>
              <a:rPr lang="en-GB" sz="3600" b="1" dirty="0" err="1" smtClean="0">
                <a:solidFill>
                  <a:prstClr val="white"/>
                </a:solidFill>
              </a:rPr>
              <a:t>wifi</a:t>
            </a:r>
            <a:r>
              <a:rPr lang="en-GB" sz="3600" b="1" dirty="0" smtClean="0">
                <a:solidFill>
                  <a:prstClr val="white"/>
                </a:solidFill>
              </a:rPr>
              <a:t> Open Network:</a:t>
            </a:r>
          </a:p>
          <a:p>
            <a:pPr algn="ctr" fontAlgn="base">
              <a:spcBef>
                <a:spcPct val="0"/>
              </a:spcBef>
              <a:spcAft>
                <a:spcPct val="0"/>
              </a:spcAft>
              <a:defRPr/>
            </a:pPr>
            <a:r>
              <a:rPr lang="en-GB" sz="3600" b="1" dirty="0" err="1" smtClean="0">
                <a:solidFill>
                  <a:prstClr val="white"/>
                </a:solidFill>
              </a:rPr>
              <a:t>RadissonBlu</a:t>
            </a:r>
            <a:endParaRPr lang="en-GB" sz="3600" b="1" dirty="0">
              <a:solidFill>
                <a:prstClr val="white"/>
              </a:solidFill>
            </a:endParaRPr>
          </a:p>
          <a:p>
            <a:pPr algn="ctr" fontAlgn="base">
              <a:spcBef>
                <a:spcPct val="0"/>
              </a:spcBef>
              <a:spcAft>
                <a:spcPct val="0"/>
              </a:spcAft>
              <a:defRPr/>
            </a:pPr>
            <a:r>
              <a:rPr lang="en-GB" sz="4800" b="1" dirty="0">
                <a:solidFill>
                  <a:prstClr val="white"/>
                </a:solidFill>
              </a:rPr>
              <a:t>Join at </a:t>
            </a:r>
          </a:p>
          <a:p>
            <a:pPr algn="ctr" fontAlgn="base">
              <a:spcBef>
                <a:spcPct val="0"/>
              </a:spcBef>
              <a:spcAft>
                <a:spcPct val="0"/>
              </a:spcAft>
              <a:defRPr/>
            </a:pPr>
            <a:r>
              <a:rPr lang="en-GB" sz="4800" b="1" dirty="0" smtClean="0">
                <a:solidFill>
                  <a:prstClr val="white"/>
                </a:solidFill>
              </a:rPr>
              <a:t>Slido.com</a:t>
            </a:r>
          </a:p>
          <a:p>
            <a:pPr algn="ctr" fontAlgn="base">
              <a:spcBef>
                <a:spcPct val="0"/>
              </a:spcBef>
              <a:spcAft>
                <a:spcPct val="0"/>
              </a:spcAft>
              <a:defRPr/>
            </a:pPr>
            <a:endParaRPr lang="en-GB" sz="4800" b="1" dirty="0" smtClean="0">
              <a:solidFill>
                <a:prstClr val="white"/>
              </a:solidFill>
            </a:endParaRPr>
          </a:p>
          <a:p>
            <a:pPr algn="ctr" fontAlgn="base">
              <a:spcBef>
                <a:spcPct val="0"/>
              </a:spcBef>
              <a:spcAft>
                <a:spcPct val="0"/>
              </a:spcAft>
              <a:defRPr/>
            </a:pPr>
            <a:r>
              <a:rPr lang="en-GB" sz="3200" b="1" dirty="0" smtClean="0">
                <a:solidFill>
                  <a:prstClr val="white"/>
                </a:solidFill>
              </a:rPr>
              <a:t>#</a:t>
            </a:r>
            <a:r>
              <a:rPr lang="en-GB" sz="3200" b="1" dirty="0" err="1" smtClean="0">
                <a:solidFill>
                  <a:prstClr val="white"/>
                </a:solidFill>
              </a:rPr>
              <a:t>gasoct</a:t>
            </a:r>
            <a:endParaRPr lang="en-GB" sz="3200" b="1" dirty="0">
              <a:solidFill>
                <a:prstClr val="white"/>
              </a:solidFill>
            </a:endParaRPr>
          </a:p>
        </p:txBody>
      </p:sp>
      <p:sp>
        <p:nvSpPr>
          <p:cNvPr id="3" name="Rectangle 2"/>
          <p:cNvSpPr/>
          <p:nvPr/>
        </p:nvSpPr>
        <p:spPr>
          <a:xfrm>
            <a:off x="6251575" y="2799744"/>
            <a:ext cx="2160240" cy="2573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Please ensure you register at the table at the back of the room</a:t>
            </a:r>
            <a:endParaRPr lang="en-GB" sz="2400" dirty="0"/>
          </a:p>
        </p:txBody>
      </p:sp>
      <p:sp>
        <p:nvSpPr>
          <p:cNvPr id="12" name="Rectangle 11"/>
          <p:cNvSpPr/>
          <p:nvPr/>
        </p:nvSpPr>
        <p:spPr>
          <a:xfrm>
            <a:off x="689681" y="2799744"/>
            <a:ext cx="2160240" cy="2573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Please ensure you register at the table at the back of the room</a:t>
            </a:r>
            <a:endParaRPr lang="en-GB" sz="2400" dirty="0"/>
          </a:p>
        </p:txBody>
      </p:sp>
    </p:spTree>
    <p:extLst>
      <p:ext uri="{BB962C8B-B14F-4D97-AF65-F5344CB8AC3E}">
        <p14:creationId xmlns:p14="http://schemas.microsoft.com/office/powerpoint/2010/main" val="11346815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dirty="0">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682716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333374" y="407511"/>
            <a:ext cx="8343081" cy="738664"/>
          </a:xfrm>
        </p:spPr>
        <p:txBody>
          <a:bodyPr/>
          <a:lstStyle/>
          <a:p>
            <a:pPr eaLnBrk="1" hangingPunct="1"/>
            <a:r>
              <a:rPr lang="en-US" sz="2400" dirty="0">
                <a:solidFill>
                  <a:schemeClr val="bg1"/>
                </a:solidFill>
                <a:latin typeface="Microsoft Sans Serif" panose="020B0604020202020204" pitchFamily="34" charset="0"/>
                <a:cs typeface="Microsoft Sans Serif" panose="020B0604020202020204" pitchFamily="34" charset="0"/>
              </a:rPr>
              <a:t>Gas Supply </a:t>
            </a:r>
            <a:r>
              <a:rPr lang="en-US" sz="2400" dirty="0" smtClean="0">
                <a:solidFill>
                  <a:schemeClr val="bg1"/>
                </a:solidFill>
                <a:latin typeface="Microsoft Sans Serif" panose="020B0604020202020204" pitchFamily="34" charset="0"/>
                <a:cs typeface="Microsoft Sans Serif" panose="020B0604020202020204" pitchFamily="34" charset="0"/>
              </a:rPr>
              <a:t>Map</a:t>
            </a:r>
            <a:r>
              <a:rPr lang="en-US" sz="2400" dirty="0">
                <a:solidFill>
                  <a:schemeClr val="bg1"/>
                </a:solidFill>
                <a:latin typeface="Microsoft Sans Serif" panose="020B0604020202020204" pitchFamily="34" charset="0"/>
                <a:cs typeface="Microsoft Sans Serif" panose="020B0604020202020204" pitchFamily="34" charset="0"/>
              </a:rPr>
              <a:t/>
            </a:r>
            <a:br>
              <a:rPr lang="en-US" sz="2400" dirty="0">
                <a:solidFill>
                  <a:schemeClr val="bg1"/>
                </a:solidFill>
                <a:latin typeface="Microsoft Sans Serif" panose="020B0604020202020204" pitchFamily="34" charset="0"/>
                <a:cs typeface="Microsoft Sans Serif" panose="020B0604020202020204" pitchFamily="34" charset="0"/>
              </a:rPr>
            </a:br>
            <a:r>
              <a:rPr lang="en-US" sz="1800" dirty="0">
                <a:solidFill>
                  <a:schemeClr val="bg1"/>
                </a:solidFill>
                <a:latin typeface="Microsoft Sans Serif" panose="020B0604020202020204" pitchFamily="34" charset="0"/>
                <a:cs typeface="Microsoft Sans Serif" panose="020B0604020202020204" pitchFamily="34" charset="0"/>
              </a:rPr>
              <a:t>1st April </a:t>
            </a:r>
            <a:r>
              <a:rPr lang="en-US" sz="1800" dirty="0" smtClean="0">
                <a:solidFill>
                  <a:schemeClr val="bg1"/>
                </a:solidFill>
                <a:latin typeface="Microsoft Sans Serif" panose="020B0604020202020204" pitchFamily="34" charset="0"/>
                <a:cs typeface="Microsoft Sans Serif" panose="020B0604020202020204" pitchFamily="34" charset="0"/>
              </a:rPr>
              <a:t>2017 </a:t>
            </a:r>
            <a:r>
              <a:rPr lang="en-US" sz="1800" dirty="0">
                <a:solidFill>
                  <a:schemeClr val="bg1"/>
                </a:solidFill>
                <a:latin typeface="Microsoft Sans Serif" panose="020B0604020202020204" pitchFamily="34" charset="0"/>
                <a:cs typeface="Microsoft Sans Serif" panose="020B0604020202020204" pitchFamily="34" charset="0"/>
              </a:rPr>
              <a:t>to </a:t>
            </a:r>
            <a:r>
              <a:rPr lang="en-US" sz="1800" dirty="0" smtClean="0">
                <a:solidFill>
                  <a:schemeClr val="bg1"/>
                </a:solidFill>
                <a:latin typeface="Microsoft Sans Serif" panose="020B0604020202020204" pitchFamily="34" charset="0"/>
                <a:cs typeface="Microsoft Sans Serif" panose="020B0604020202020204" pitchFamily="34" charset="0"/>
              </a:rPr>
              <a:t>30</a:t>
            </a:r>
            <a:r>
              <a:rPr lang="en-US" sz="1800" baseline="30000" dirty="0" smtClean="0">
                <a:solidFill>
                  <a:schemeClr val="bg1"/>
                </a:solidFill>
                <a:latin typeface="Microsoft Sans Serif" panose="020B0604020202020204" pitchFamily="34" charset="0"/>
                <a:cs typeface="Microsoft Sans Serif" panose="020B0604020202020204" pitchFamily="34" charset="0"/>
              </a:rPr>
              <a:t>th</a:t>
            </a:r>
            <a:r>
              <a:rPr lang="en-US" sz="1800" dirty="0" smtClean="0">
                <a:solidFill>
                  <a:schemeClr val="bg1"/>
                </a:solidFill>
                <a:latin typeface="Microsoft Sans Serif" panose="020B0604020202020204" pitchFamily="34" charset="0"/>
                <a:cs typeface="Microsoft Sans Serif" panose="020B0604020202020204" pitchFamily="34" charset="0"/>
              </a:rPr>
              <a:t> September 2017  vs  </a:t>
            </a:r>
            <a:r>
              <a:rPr lang="en-US" sz="1800" dirty="0">
                <a:solidFill>
                  <a:schemeClr val="bg1"/>
                </a:solidFill>
                <a:latin typeface="Microsoft Sans Serif" panose="020B0604020202020204" pitchFamily="34" charset="0"/>
                <a:cs typeface="Microsoft Sans Serif" panose="020B0604020202020204" pitchFamily="34" charset="0"/>
              </a:rPr>
              <a:t>Same Period Last Year </a:t>
            </a: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10</a:t>
            </a:fld>
            <a:endParaRPr lang="en-US" sz="1200" dirty="0" smtClean="0">
              <a:solidFill>
                <a:srgbClr val="000000"/>
              </a:solidFill>
            </a:endParaRPr>
          </a:p>
        </p:txBody>
      </p:sp>
      <p:sp>
        <p:nvSpPr>
          <p:cNvPr id="3" name="TextBox 2"/>
          <p:cNvSpPr txBox="1"/>
          <p:nvPr/>
        </p:nvSpPr>
        <p:spPr>
          <a:xfrm>
            <a:off x="2915816" y="2996952"/>
            <a:ext cx="3384376" cy="369332"/>
          </a:xfrm>
          <a:prstGeom prst="rect">
            <a:avLst/>
          </a:prstGeom>
          <a:solidFill>
            <a:srgbClr val="FFFF00"/>
          </a:solidFill>
        </p:spPr>
        <p:txBody>
          <a:bodyPr wrap="square" rtlCol="0">
            <a:spAutoFit/>
          </a:bodyPr>
          <a:lstStyle/>
          <a:p>
            <a:pPr algn="ctr"/>
            <a:r>
              <a:rPr lang="en-GB" dirty="0" smtClean="0">
                <a:solidFill>
                  <a:srgbClr val="000000"/>
                </a:solidFill>
              </a:rPr>
              <a:t>To be updated</a:t>
            </a:r>
            <a:endParaRPr lang="en-GB" dirty="0">
              <a:solidFill>
                <a:srgbClr val="000000"/>
              </a:solidFill>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961" y="1610444"/>
            <a:ext cx="8018463"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645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dirty="0">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783527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333374" y="746065"/>
            <a:ext cx="8343081" cy="400110"/>
          </a:xfrm>
        </p:spPr>
        <p:txBody>
          <a:bodyPr/>
          <a:lstStyle/>
          <a:p>
            <a:pPr eaLnBrk="1" hangingPunct="1"/>
            <a:r>
              <a:rPr lang="en-US" sz="2000" dirty="0">
                <a:solidFill>
                  <a:schemeClr val="bg1"/>
                </a:solidFill>
                <a:latin typeface="Microsoft Sans Serif" panose="020B0604020202020204" pitchFamily="34" charset="0"/>
                <a:cs typeface="Microsoft Sans Serif" panose="020B0604020202020204" pitchFamily="34" charset="0"/>
              </a:rPr>
              <a:t>NTS Supply </a:t>
            </a:r>
            <a:r>
              <a:rPr lang="en-US" sz="2000" dirty="0" smtClean="0">
                <a:solidFill>
                  <a:schemeClr val="bg1"/>
                </a:solidFill>
                <a:latin typeface="Microsoft Sans Serif" panose="020B0604020202020204" pitchFamily="34" charset="0"/>
                <a:cs typeface="Microsoft Sans Serif" panose="020B0604020202020204" pitchFamily="34" charset="0"/>
              </a:rPr>
              <a:t>Summer (mcm</a:t>
            </a:r>
            <a:r>
              <a:rPr lang="en-US" sz="2000" dirty="0">
                <a:solidFill>
                  <a:schemeClr val="bg1"/>
                </a:solidFill>
                <a:latin typeface="Microsoft Sans Serif" panose="020B0604020202020204" pitchFamily="34" charset="0"/>
                <a:cs typeface="Microsoft Sans Serif" panose="020B0604020202020204" pitchFamily="34" charset="0"/>
              </a:rPr>
              <a:t>): </a:t>
            </a:r>
            <a:r>
              <a:rPr lang="en-US" sz="2000" dirty="0" smtClean="0">
                <a:solidFill>
                  <a:schemeClr val="bg1"/>
                </a:solidFill>
                <a:latin typeface="Microsoft Sans Serif" panose="020B0604020202020204" pitchFamily="34" charset="0"/>
                <a:cs typeface="Microsoft Sans Serif" panose="020B0604020202020204" pitchFamily="34" charset="0"/>
              </a:rPr>
              <a:t>1</a:t>
            </a:r>
            <a:r>
              <a:rPr lang="en-US" sz="2000" baseline="30000" dirty="0" smtClean="0">
                <a:solidFill>
                  <a:schemeClr val="bg1"/>
                </a:solidFill>
                <a:latin typeface="Microsoft Sans Serif" panose="020B0604020202020204" pitchFamily="34" charset="0"/>
                <a:cs typeface="Microsoft Sans Serif" panose="020B0604020202020204" pitchFamily="34" charset="0"/>
              </a:rPr>
              <a:t>st</a:t>
            </a:r>
            <a:r>
              <a:rPr lang="en-US" sz="2000" dirty="0" smtClean="0">
                <a:solidFill>
                  <a:schemeClr val="bg1"/>
                </a:solidFill>
                <a:latin typeface="Microsoft Sans Serif" panose="020B0604020202020204" pitchFamily="34" charset="0"/>
                <a:cs typeface="Microsoft Sans Serif" panose="020B0604020202020204" pitchFamily="34" charset="0"/>
              </a:rPr>
              <a:t> April 2017  </a:t>
            </a:r>
            <a:r>
              <a:rPr lang="en-US" sz="2000" dirty="0">
                <a:solidFill>
                  <a:schemeClr val="bg1"/>
                </a:solidFill>
                <a:latin typeface="Microsoft Sans Serif" panose="020B0604020202020204" pitchFamily="34" charset="0"/>
                <a:cs typeface="Microsoft Sans Serif" panose="020B0604020202020204" pitchFamily="34" charset="0"/>
              </a:rPr>
              <a:t>to  </a:t>
            </a:r>
            <a:r>
              <a:rPr lang="en-US" sz="2000" dirty="0" smtClean="0">
                <a:solidFill>
                  <a:schemeClr val="bg1"/>
                </a:solidFill>
                <a:latin typeface="Microsoft Sans Serif" panose="020B0604020202020204" pitchFamily="34" charset="0"/>
                <a:cs typeface="Microsoft Sans Serif" panose="020B0604020202020204" pitchFamily="34" charset="0"/>
              </a:rPr>
              <a:t>30</a:t>
            </a:r>
            <a:r>
              <a:rPr lang="en-US" sz="2000" baseline="30000" dirty="0" smtClean="0">
                <a:solidFill>
                  <a:schemeClr val="bg1"/>
                </a:solidFill>
                <a:latin typeface="Microsoft Sans Serif" panose="020B0604020202020204" pitchFamily="34" charset="0"/>
                <a:cs typeface="Microsoft Sans Serif" panose="020B0604020202020204" pitchFamily="34" charset="0"/>
              </a:rPr>
              <a:t>th </a:t>
            </a:r>
            <a:r>
              <a:rPr lang="en-US" sz="2000" dirty="0" smtClean="0">
                <a:solidFill>
                  <a:schemeClr val="bg1"/>
                </a:solidFill>
                <a:latin typeface="Microsoft Sans Serif" panose="020B0604020202020204" pitchFamily="34" charset="0"/>
                <a:cs typeface="Microsoft Sans Serif" panose="020B0604020202020204" pitchFamily="34" charset="0"/>
              </a:rPr>
              <a:t>September 2017</a:t>
            </a:r>
            <a:endParaRPr lang="en-US" sz="2000" dirty="0">
              <a:solidFill>
                <a:schemeClr val="bg1"/>
              </a:solidFill>
              <a:latin typeface="Microsoft Sans Serif" panose="020B0604020202020204" pitchFamily="34" charset="0"/>
              <a:cs typeface="Microsoft Sans Serif" panose="020B0604020202020204" pitchFamily="34" charset="0"/>
            </a:endParaRP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11</a:t>
            </a:fld>
            <a:endParaRPr lang="en-US" sz="1200" dirty="0" smtClean="0">
              <a:solidFill>
                <a:srgbClr val="000000"/>
              </a:solidFill>
            </a:endParaRPr>
          </a:p>
        </p:txBody>
      </p:sp>
      <p:graphicFrame>
        <p:nvGraphicFramePr>
          <p:cNvPr id="13" name="Group 407"/>
          <p:cNvGraphicFramePr>
            <a:graphicFrameLocks noGrp="1"/>
          </p:cNvGraphicFramePr>
          <p:nvPr>
            <p:extLst>
              <p:ext uri="{D42A27DB-BD31-4B8C-83A1-F6EECF244321}">
                <p14:modId xmlns:p14="http://schemas.microsoft.com/office/powerpoint/2010/main" val="1430213142"/>
              </p:ext>
            </p:extLst>
          </p:nvPr>
        </p:nvGraphicFramePr>
        <p:xfrm>
          <a:off x="180000" y="1476000"/>
          <a:ext cx="8707438" cy="4863233"/>
        </p:xfrm>
        <a:graphic>
          <a:graphicData uri="http://schemas.openxmlformats.org/drawingml/2006/table">
            <a:tbl>
              <a:tblPr/>
              <a:tblGrid>
                <a:gridCol w="682936"/>
                <a:gridCol w="614643"/>
                <a:gridCol w="614643"/>
                <a:gridCol w="614643"/>
                <a:gridCol w="1604900"/>
                <a:gridCol w="4575673"/>
              </a:tblGrid>
              <a:tr h="747107">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Entry</a:t>
                      </a:r>
                      <a:endParaRPr kumimoji="0" lang="en-GB" sz="12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26" marR="91426" marT="45739" marB="45739" anchor="ctr" horzOverflow="overflow">
                    <a:lnL w="19050" cap="flat" cmpd="sng" algn="ctr">
                      <a:solidFill>
                        <a:srgbClr val="E26B0A"/>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26B0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Min</a:t>
                      </a:r>
                    </a:p>
                  </a:txBody>
                  <a:tcPr marL="91426" marR="91426" marT="45739" marB="45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26B0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Max</a:t>
                      </a:r>
                    </a:p>
                  </a:txBody>
                  <a:tcPr marL="91426" marR="91426" marT="45739" marB="45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26B0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Avg</a:t>
                      </a:r>
                    </a:p>
                  </a:txBody>
                  <a:tcPr marL="91426" marR="91426" marT="45739" marB="45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26B0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Summer Actual Range</a:t>
                      </a:r>
                    </a:p>
                    <a:p>
                      <a:pPr marL="0" marR="0" lvl="0" indent="0" algn="ctr" defTabSz="1071563"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Apr 2016  –  Sep 2016</a:t>
                      </a:r>
                    </a:p>
                  </a:txBody>
                  <a:tcPr marL="91426" marR="91426" marT="45739" marB="457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26B0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Comments</a:t>
                      </a:r>
                      <a:endParaRPr kumimoji="0" lang="en-GB" sz="12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26" marR="91426" marT="45739" marB="45739" anchor="ctr" horzOverflow="overflow">
                    <a:lnL w="12700" cap="flat" cmpd="sng" algn="ctr">
                      <a:solidFill>
                        <a:schemeClr val="bg1"/>
                      </a:solidFill>
                      <a:prstDash val="solid"/>
                      <a:round/>
                      <a:headEnd type="none" w="med" len="med"/>
                      <a:tailEnd type="none" w="med" len="med"/>
                    </a:lnL>
                    <a:lnR w="19050" cap="flat" cmpd="sng" algn="ctr">
                      <a:solidFill>
                        <a:srgbClr val="E26B0A"/>
                      </a:solidFill>
                      <a:prstDash val="solid"/>
                      <a:round/>
                      <a:headEnd type="none" w="med" len="med"/>
                      <a:tailEnd type="none" w="med" len="med"/>
                    </a:lnR>
                    <a:lnT w="19050" cap="flat" cmpd="sng" algn="ctr">
                      <a:solidFill>
                        <a:srgbClr val="E26B0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r>
              <a:tr h="672396">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26" marR="91426" marT="45739" marB="45739" anchor="ctr" horzOverflow="overflow">
                    <a:lnL w="19050" cap="flat" cmpd="sng" algn="ctr">
                      <a:solidFill>
                        <a:srgbClr val="E26B0A"/>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53.1</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110.7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92.8</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45- 107</a:t>
                      </a:r>
                      <a:endParaRPr lang="en-GB" sz="11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rowSpan="6">
                  <a:txBody>
                    <a:bodyPr/>
                    <a:lstStyle/>
                    <a:p>
                      <a:pPr marL="171450" marR="0" lvl="0" indent="-171450" algn="just" defTabSz="1071563"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Easington Terminal has increased from an average flow of 31.26mcm/d in the period Apr to 30</a:t>
                      </a:r>
                      <a:r>
                        <a:rPr kumimoji="0" lang="en-US" sz="1100" b="0" i="0" u="none" strike="noStrike" cap="none" normalizeH="0" baseline="3000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th</a:t>
                      </a:r>
                      <a:r>
                        <a:rPr kumimoji="0" lang="en-US"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Sept 2016 to an average flow of 42.60mcm in Apr to 30</a:t>
                      </a:r>
                      <a:r>
                        <a:rPr kumimoji="0" lang="en-US" sz="1100" b="0" i="0" u="none" strike="noStrike" cap="none" normalizeH="0" baseline="3000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th</a:t>
                      </a:r>
                      <a:r>
                        <a:rPr kumimoji="0" lang="en-US"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Sept 2017. This increase has been due to an increase in Norwegian continental shelf flows via Langeled.</a:t>
                      </a:r>
                    </a:p>
                    <a:p>
                      <a:pPr marL="171450" marR="0" lvl="0" indent="-171450" algn="just" defTabSz="1071563"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100" b="0" i="0" u="none" strike="noStrike" cap="none" normalizeH="0" baseline="0" dirty="0" smtClean="0">
                        <a:ln>
                          <a:noFill/>
                        </a:ln>
                        <a:solidFill>
                          <a:schemeClr val="bg1">
                            <a:lumMod val="75000"/>
                          </a:schemeClr>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just" defTabSz="107156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LNG average flow 17.76mcm/d in the period Apr to 30</a:t>
                      </a:r>
                      <a:r>
                        <a:rPr kumimoji="0" lang="en-US" sz="1100" b="0" i="0" u="none" strike="noStrike" cap="none" normalizeH="0" baseline="3000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th</a:t>
                      </a:r>
                      <a:r>
                        <a:rPr kumimoji="0" lang="en-US"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Sept 2017 compared to 29.04mcm/d in the same period last year; this relates to increased competition in the LNG market, and therefore a reduction in cargos seen to the UK which drove lower flows.</a:t>
                      </a:r>
                    </a:p>
                    <a:p>
                      <a:pPr marL="171450" marR="0" lvl="0" indent="-171450" algn="just" defTabSz="1071563"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100" b="0" i="0" u="none" strike="noStrike" cap="none" normalizeH="0" baseline="0" dirty="0" smtClean="0">
                        <a:ln>
                          <a:noFill/>
                        </a:ln>
                        <a:solidFill>
                          <a:schemeClr val="bg1">
                            <a:lumMod val="75000"/>
                          </a:schemeClr>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just" defTabSz="1071563"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Bacton Interconnector average Imports &lt;1mcm/d in the period Apr to 30</a:t>
                      </a:r>
                      <a:r>
                        <a:rPr kumimoji="0" lang="en-US" sz="1100" b="0" i="0" u="none" strike="noStrike" cap="none" normalizeH="0" baseline="3000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th</a:t>
                      </a:r>
                      <a:r>
                        <a:rPr kumimoji="0" lang="en-US"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Sept 2017 compared to 3.0mcm/d in the period Apr to 30</a:t>
                      </a:r>
                      <a:r>
                        <a:rPr kumimoji="0" lang="en-US" sz="1100" b="0" i="0" u="none" strike="noStrike" cap="none" normalizeH="0" baseline="3000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th</a:t>
                      </a:r>
                      <a:r>
                        <a:rPr kumimoji="0" lang="en-US"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Sept 2017 . Minimal BBL imports were seen during the 2017 period.</a:t>
                      </a:r>
                    </a:p>
                    <a:p>
                      <a:pPr marL="171450" marR="0" lvl="0" indent="-171450" algn="just" defTabSz="1071563"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100" b="0" i="0" u="none" strike="noStrike" cap="none" normalizeH="0" baseline="0" dirty="0" smtClean="0">
                        <a:ln>
                          <a:noFill/>
                        </a:ln>
                        <a:solidFill>
                          <a:schemeClr val="bg1">
                            <a:lumMod val="75000"/>
                          </a:schemeClr>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just" defTabSz="107156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Barrow Terminal has been on outage since mid February.</a:t>
                      </a:r>
                    </a:p>
                    <a:p>
                      <a:pPr marL="0" marR="0" lvl="0" indent="0" algn="just" defTabSz="1071563"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100" b="0" i="1" u="none" strike="noStrike" cap="none" normalizeH="0" baseline="0" dirty="0" smtClean="0">
                        <a:ln>
                          <a:noFill/>
                        </a:ln>
                        <a:solidFill>
                          <a:schemeClr val="bg1">
                            <a:lumMod val="75000"/>
                          </a:schemeClr>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26" marR="91426" marT="45739" marB="45739" horzOverflow="overflow">
                    <a:lnL w="12700" cap="flat" cmpd="sng" algn="ctr">
                      <a:solidFill>
                        <a:schemeClr val="bg1"/>
                      </a:solidFill>
                      <a:prstDash val="solid"/>
                      <a:round/>
                      <a:headEnd type="none" w="med" len="med"/>
                      <a:tailEnd type="none" w="med" len="med"/>
                    </a:lnL>
                    <a:lnR w="19050" cap="flat" cmpd="sng" algn="ctr">
                      <a:solidFill>
                        <a:srgbClr val="E26B0A"/>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E26B0A"/>
                      </a:solidFill>
                      <a:prstDash val="solid"/>
                      <a:round/>
                      <a:headEnd type="none" w="med" len="med"/>
                      <a:tailEnd type="none" w="med" len="med"/>
                    </a:lnB>
                    <a:lnTlToBr>
                      <a:noFill/>
                    </a:lnTlToBr>
                    <a:lnBlToTr>
                      <a:noFill/>
                    </a:lnBlToTr>
                    <a:solidFill>
                      <a:srgbClr val="FCDDCF"/>
                    </a:solidFill>
                  </a:tcPr>
                </a:tc>
              </a:tr>
              <a:tr h="672396">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26" marR="91426" marT="45739" marB="45739" anchor="ctr" horzOverflow="overflow">
                    <a:lnL w="19050" cap="flat" cmpd="sng" algn="ctr">
                      <a:solidFill>
                        <a:srgbClr val="E26B0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27.2</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108.5</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73.8</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44 </a:t>
                      </a:r>
                      <a:r>
                        <a:rPr lang="en-GB" sz="1100" b="0" i="0" u="none" strike="noStrike" dirty="0">
                          <a:solidFill>
                            <a:schemeClr val="tx1"/>
                          </a:solidFill>
                          <a:effectLst/>
                          <a:latin typeface="Microsoft Sans Serif" panose="020B0604020202020204" pitchFamily="34" charset="0"/>
                          <a:cs typeface="Microsoft Sans Serif" panose="020B0604020202020204" pitchFamily="34" charset="0"/>
                        </a:rPr>
                        <a:t>- </a:t>
                      </a:r>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111</a:t>
                      </a:r>
                      <a:endParaRPr lang="en-GB" sz="11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vMerge="1">
                  <a:txBody>
                    <a:bodyPr/>
                    <a:lstStyle/>
                    <a:p>
                      <a:endParaRPr lang="en-GB"/>
                    </a:p>
                  </a:txBody>
                  <a:tcPr/>
                </a:tc>
              </a:tr>
              <a:tr h="713271">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r>
                        <a:rPr kumimoji="0" lang="en-GB" sz="7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BBL</a:t>
                      </a:r>
                    </a:p>
                  </a:txBody>
                  <a:tcPr marL="91426" marR="91426" marT="45739" marB="45739" anchor="ctr" horzOverflow="overflow">
                    <a:lnL w="19050" cap="flat" cmpd="sng" algn="ctr">
                      <a:solidFill>
                        <a:srgbClr val="E26B0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a:solidFill>
                            <a:schemeClr val="tx1"/>
                          </a:solidFill>
                          <a:effectLst/>
                          <a:latin typeface="Microsoft Sans Serif" panose="020B0604020202020204" pitchFamily="34" charset="0"/>
                          <a:cs typeface="Microsoft Sans Serif" panose="020B0604020202020204" pitchFamily="34" charset="0"/>
                        </a:rPr>
                        <a:t>0 - </a:t>
                      </a:r>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23</a:t>
                      </a:r>
                      <a:endParaRPr lang="en-GB" sz="11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vMerge="1">
                  <a:txBody>
                    <a:bodyPr/>
                    <a:lstStyle/>
                    <a:p>
                      <a:endParaRPr lang="en-GB"/>
                    </a:p>
                  </a:txBody>
                  <a:tcPr/>
                </a:tc>
              </a:tr>
              <a:tr h="713271">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r>
                        <a:rPr kumimoji="0" lang="en-GB" sz="7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IUK</a:t>
                      </a:r>
                    </a:p>
                  </a:txBody>
                  <a:tcPr marL="91426" marR="91426" marT="45739" marB="45739" anchor="ctr" horzOverflow="overflow">
                    <a:lnL w="19050" cap="flat" cmpd="sng" algn="ctr">
                      <a:solidFill>
                        <a:srgbClr val="E26B0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a:solidFill>
                            <a:schemeClr val="tx1"/>
                          </a:solidFill>
                          <a:effectLst/>
                          <a:latin typeface="Microsoft Sans Serif" panose="020B0604020202020204" pitchFamily="34" charset="0"/>
                          <a:cs typeface="Microsoft Sans Serif" panose="020B0604020202020204" pitchFamily="34" charset="0"/>
                        </a:rPr>
                        <a:t>0 - </a:t>
                      </a:r>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5</a:t>
                      </a:r>
                      <a:endParaRPr lang="en-GB" sz="11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vMerge="1">
                  <a:txBody>
                    <a:bodyPr/>
                    <a:lstStyle/>
                    <a:p>
                      <a:endParaRPr lang="en-GB"/>
                    </a:p>
                  </a:txBody>
                  <a:tcPr/>
                </a:tc>
              </a:tr>
              <a:tr h="672396">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26" marR="91426" marT="45739" marB="45739" anchor="ctr" horzOverflow="overflow">
                    <a:lnL w="19050" cap="flat" cmpd="sng" algn="ctr">
                      <a:solidFill>
                        <a:srgbClr val="E26B0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5.0</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43.7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17.7</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5 </a:t>
                      </a:r>
                      <a:r>
                        <a:rPr lang="en-GB" sz="1100" b="0" i="0" u="none" strike="noStrike" dirty="0">
                          <a:solidFill>
                            <a:schemeClr val="tx1"/>
                          </a:solidFill>
                          <a:effectLst/>
                          <a:latin typeface="Microsoft Sans Serif" panose="020B0604020202020204" pitchFamily="34" charset="0"/>
                          <a:cs typeface="Microsoft Sans Serif" panose="020B0604020202020204" pitchFamily="34" charset="0"/>
                        </a:rPr>
                        <a:t>- </a:t>
                      </a:r>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62</a:t>
                      </a:r>
                      <a:endParaRPr lang="en-GB" sz="11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vMerge="1">
                  <a:txBody>
                    <a:bodyPr/>
                    <a:lstStyle/>
                    <a:p>
                      <a:endParaRPr lang="en-GB"/>
                    </a:p>
                  </a:txBody>
                  <a:tcPr/>
                </a:tc>
              </a:tr>
              <a:tr h="672396">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26" marR="91426" marT="45739" marB="45739" anchor="ctr" horzOverflow="overflow">
                    <a:lnL w="19050" cap="flat" cmpd="sng" algn="ctr">
                      <a:solidFill>
                        <a:srgbClr val="E26B0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E26B0A"/>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E26B0A"/>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68.8</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E26B0A"/>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10.5</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E26B0A"/>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a:solidFill>
                            <a:schemeClr val="tx1"/>
                          </a:solidFill>
                          <a:effectLst/>
                          <a:latin typeface="Microsoft Sans Serif" panose="020B0604020202020204" pitchFamily="34" charset="0"/>
                          <a:cs typeface="Microsoft Sans Serif" panose="020B0604020202020204" pitchFamily="34" charset="0"/>
                        </a:rPr>
                        <a:t>0 - </a:t>
                      </a:r>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39</a:t>
                      </a:r>
                      <a:endParaRPr lang="en-GB" sz="11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E26B0A"/>
                      </a:solidFill>
                      <a:prstDash val="solid"/>
                      <a:round/>
                      <a:headEnd type="none" w="med" len="med"/>
                      <a:tailEnd type="none" w="med" len="med"/>
                    </a:lnB>
                    <a:lnTlToBr>
                      <a:noFill/>
                    </a:lnTlToBr>
                    <a:lnBlToTr>
                      <a:noFill/>
                    </a:lnBlToTr>
                    <a:solidFill>
                      <a:srgbClr val="FDEFE9"/>
                    </a:solidFill>
                  </a:tcPr>
                </a:tc>
                <a:tc vMerge="1">
                  <a:txBody>
                    <a:bodyPr/>
                    <a:lstStyle/>
                    <a:p>
                      <a:endParaRPr lang="en-GB"/>
                    </a:p>
                  </a:txBody>
                  <a:tcPr/>
                </a:tc>
              </a:tr>
            </a:tbl>
          </a:graphicData>
        </a:graphic>
      </p:graphicFrame>
      <p:graphicFrame>
        <p:nvGraphicFramePr>
          <p:cNvPr id="14" name="Group 401"/>
          <p:cNvGraphicFramePr>
            <a:graphicFrameLocks noGrp="1"/>
          </p:cNvGraphicFramePr>
          <p:nvPr>
            <p:extLst>
              <p:ext uri="{D42A27DB-BD31-4B8C-83A1-F6EECF244321}">
                <p14:modId xmlns:p14="http://schemas.microsoft.com/office/powerpoint/2010/main" val="2690682204"/>
              </p:ext>
            </p:extLst>
          </p:nvPr>
        </p:nvGraphicFramePr>
        <p:xfrm>
          <a:off x="4355976" y="5054400"/>
          <a:ext cx="4536505" cy="1284632"/>
        </p:xfrm>
        <a:graphic>
          <a:graphicData uri="http://schemas.openxmlformats.org/drawingml/2006/table">
            <a:tbl>
              <a:tblPr/>
              <a:tblGrid>
                <a:gridCol w="1524646"/>
                <a:gridCol w="1003953"/>
                <a:gridCol w="1003953"/>
                <a:gridCol w="1003953"/>
              </a:tblGrid>
              <a:tr h="432000">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Entry</a:t>
                      </a:r>
                    </a:p>
                  </a:txBody>
                  <a:tcPr marL="91413" marR="91413" marT="45724" marB="45724" anchor="ctr" horzOverflow="overflow">
                    <a:lnL w="19050" cap="flat" cmpd="sng" algn="ctr">
                      <a:solidFill>
                        <a:srgbClr val="E26B0A"/>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26B0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Min</a:t>
                      </a:r>
                    </a:p>
                  </a:txBody>
                  <a:tcPr marL="91413" marR="91413"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26B0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Max</a:t>
                      </a:r>
                    </a:p>
                  </a:txBody>
                  <a:tcPr marL="91413" marR="91413"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26B0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Avg</a:t>
                      </a:r>
                    </a:p>
                  </a:txBody>
                  <a:tcPr marL="91413" marR="91413" marT="45724" marB="45724" anchor="ctr" horzOverflow="overflow">
                    <a:lnL w="12700" cap="flat" cmpd="sng" algn="ctr">
                      <a:solidFill>
                        <a:schemeClr val="bg1"/>
                      </a:solidFill>
                      <a:prstDash val="solid"/>
                      <a:round/>
                      <a:headEnd type="none" w="med" len="med"/>
                      <a:tailEnd type="none" w="med" len="med"/>
                    </a:lnL>
                    <a:lnR w="19050" cap="flat" cmpd="sng" algn="ctr">
                      <a:solidFill>
                        <a:srgbClr val="E26B0A"/>
                      </a:solidFill>
                      <a:prstDash val="solid"/>
                      <a:round/>
                      <a:headEnd type="none" w="med" len="med"/>
                      <a:tailEnd type="none" w="med" len="med"/>
                    </a:lnR>
                    <a:lnT w="19050" cap="flat" cmpd="sng" algn="ctr">
                      <a:solidFill>
                        <a:srgbClr val="E26B0A"/>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r>
              <a:tr h="43200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200" b="0" i="0" u="none" strike="noStrike" cap="none" normalizeH="0" baseline="0" dirty="0" smtClean="0">
                          <a:ln>
                            <a:noFill/>
                          </a:ln>
                          <a:solidFill>
                            <a:srgbClr val="0C3B60"/>
                          </a:solidFill>
                          <a:effectLst/>
                          <a:latin typeface="Microsoft Sans Serif" panose="020B0604020202020204" pitchFamily="34" charset="0"/>
                          <a:ea typeface="ヒラギノ角ゴ Pro W3" pitchFamily="-108" charset="-128"/>
                          <a:cs typeface="Microsoft Sans Serif" panose="020B0604020202020204" pitchFamily="34" charset="0"/>
                        </a:rPr>
                        <a:t>Actual Supply</a:t>
                      </a:r>
                    </a:p>
                  </a:txBody>
                  <a:tcPr marL="91413" marR="91413" marT="45724" marB="45724" anchor="ctr" horzOverflow="overflow">
                    <a:lnL w="19050" cap="flat" cmpd="sng" algn="ctr">
                      <a:solidFill>
                        <a:srgbClr val="E26B0A"/>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131.4</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305.6</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194.9</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9050" cap="flat" cmpd="sng" algn="ctr">
                      <a:solidFill>
                        <a:srgbClr val="E26B0A"/>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DEFE9"/>
                    </a:solidFill>
                  </a:tcPr>
                </a:tc>
              </a:tr>
              <a:tr h="347322">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200" b="0" i="0" u="none" strike="noStrike" cap="none" normalizeH="0" baseline="0" dirty="0" smtClean="0">
                          <a:ln>
                            <a:noFill/>
                          </a:ln>
                          <a:solidFill>
                            <a:srgbClr val="0C3B60"/>
                          </a:solidFill>
                          <a:effectLst/>
                          <a:latin typeface="Microsoft Sans Serif" panose="020B0604020202020204" pitchFamily="34" charset="0"/>
                          <a:ea typeface="ヒラギノ角ゴ Pro W3" pitchFamily="-108" charset="-128"/>
                          <a:cs typeface="Microsoft Sans Serif" panose="020B0604020202020204" pitchFamily="34" charset="0"/>
                        </a:rPr>
                        <a:t>Actual Supply Exc. Storage</a:t>
                      </a:r>
                    </a:p>
                  </a:txBody>
                  <a:tcPr marL="91413" marR="91413" marT="45724" marB="45724" anchor="ctr" horzOverflow="overflow">
                    <a:lnL w="19050" cap="flat" cmpd="sng" algn="ctr">
                      <a:solidFill>
                        <a:srgbClr val="E26B0A"/>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E26B0A"/>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130.6</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E26B0A"/>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240.7</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E26B0A"/>
                      </a:solidFill>
                      <a:prstDash val="solid"/>
                      <a:round/>
                      <a:headEnd type="none" w="med" len="med"/>
                      <a:tailEnd type="none" w="med" len="med"/>
                    </a:lnB>
                    <a:lnTlToBr>
                      <a:noFill/>
                    </a:lnTlToBr>
                    <a:lnBlToTr>
                      <a:noFill/>
                    </a:lnBlToTr>
                    <a:solidFill>
                      <a:srgbClr val="FCDDCF"/>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184.5</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9050" cap="flat" cmpd="sng" algn="ctr">
                      <a:solidFill>
                        <a:srgbClr val="E26B0A"/>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E26B0A"/>
                      </a:solidFill>
                      <a:prstDash val="solid"/>
                      <a:round/>
                      <a:headEnd type="none" w="med" len="med"/>
                      <a:tailEnd type="none" w="med" len="med"/>
                    </a:lnB>
                    <a:lnTlToBr>
                      <a:noFill/>
                    </a:lnTlToBr>
                    <a:lnBlToTr>
                      <a:noFill/>
                    </a:lnBlToTr>
                    <a:solidFill>
                      <a:srgbClr val="FCDDCF"/>
                    </a:solidFill>
                  </a:tcPr>
                </a:tc>
              </a:tr>
            </a:tbl>
          </a:graphicData>
        </a:graphic>
      </p:graphicFrame>
      <p:pic>
        <p:nvPicPr>
          <p:cNvPr id="15" name="Picture 25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84" y="2364091"/>
            <a:ext cx="612000" cy="4680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5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84" y="3030091"/>
            <a:ext cx="612000" cy="4680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6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84" y="5154091"/>
            <a:ext cx="612000" cy="4680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08"/>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584" y="4398091"/>
            <a:ext cx="612000"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0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584" y="3678091"/>
            <a:ext cx="612000"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10"/>
          <p:cNvPicPr>
            <a:picLocks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213801" y="5838091"/>
            <a:ext cx="612000"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873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dirty="0">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625110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333374" y="407511"/>
            <a:ext cx="8343081" cy="738664"/>
          </a:xfrm>
        </p:spPr>
        <p:txBody>
          <a:bodyPr/>
          <a:lstStyle/>
          <a:p>
            <a:pPr eaLnBrk="1" hangingPunct="1"/>
            <a:r>
              <a:rPr lang="en-US" sz="2400" dirty="0">
                <a:solidFill>
                  <a:schemeClr val="bg1"/>
                </a:solidFill>
                <a:latin typeface="Microsoft Sans Serif" panose="020B0604020202020204" pitchFamily="34" charset="0"/>
                <a:cs typeface="Microsoft Sans Serif" panose="020B0604020202020204" pitchFamily="34" charset="0"/>
              </a:rPr>
              <a:t>Gas Demand </a:t>
            </a:r>
            <a:r>
              <a:rPr lang="en-US" sz="2400" dirty="0" smtClean="0">
                <a:solidFill>
                  <a:schemeClr val="bg1"/>
                </a:solidFill>
                <a:latin typeface="Microsoft Sans Serif" panose="020B0604020202020204" pitchFamily="34" charset="0"/>
                <a:cs typeface="Microsoft Sans Serif" panose="020B0604020202020204" pitchFamily="34" charset="0"/>
              </a:rPr>
              <a:t>Breakdown</a:t>
            </a:r>
            <a:r>
              <a:rPr lang="en-US" sz="2400" dirty="0">
                <a:solidFill>
                  <a:schemeClr val="bg1"/>
                </a:solidFill>
                <a:latin typeface="Microsoft Sans Serif" panose="020B0604020202020204" pitchFamily="34" charset="0"/>
                <a:cs typeface="Microsoft Sans Serif" panose="020B0604020202020204" pitchFamily="34" charset="0"/>
              </a:rPr>
              <a:t/>
            </a:r>
            <a:br>
              <a:rPr lang="en-US" sz="2400" dirty="0">
                <a:solidFill>
                  <a:schemeClr val="bg1"/>
                </a:solidFill>
                <a:latin typeface="Microsoft Sans Serif" panose="020B0604020202020204" pitchFamily="34" charset="0"/>
                <a:cs typeface="Microsoft Sans Serif" panose="020B0604020202020204" pitchFamily="34" charset="0"/>
              </a:rPr>
            </a:br>
            <a:r>
              <a:rPr lang="en-US" sz="1800" dirty="0" smtClean="0">
                <a:solidFill>
                  <a:schemeClr val="bg1"/>
                </a:solidFill>
                <a:latin typeface="Microsoft Sans Serif" panose="020B0604020202020204" pitchFamily="34" charset="0"/>
                <a:cs typeface="Microsoft Sans Serif" panose="020B0604020202020204" pitchFamily="34" charset="0"/>
              </a:rPr>
              <a:t>1</a:t>
            </a:r>
            <a:r>
              <a:rPr lang="en-US" sz="1800" baseline="30000" dirty="0" smtClean="0">
                <a:solidFill>
                  <a:schemeClr val="bg1"/>
                </a:solidFill>
                <a:latin typeface="Microsoft Sans Serif" panose="020B0604020202020204" pitchFamily="34" charset="0"/>
                <a:cs typeface="Microsoft Sans Serif" panose="020B0604020202020204" pitchFamily="34" charset="0"/>
              </a:rPr>
              <a:t>st</a:t>
            </a:r>
            <a:r>
              <a:rPr lang="en-US" sz="1800" dirty="0" smtClean="0">
                <a:solidFill>
                  <a:schemeClr val="bg1"/>
                </a:solidFill>
                <a:latin typeface="Microsoft Sans Serif" panose="020B0604020202020204" pitchFamily="34" charset="0"/>
                <a:cs typeface="Microsoft Sans Serif" panose="020B0604020202020204" pitchFamily="34" charset="0"/>
              </a:rPr>
              <a:t> August </a:t>
            </a:r>
            <a:r>
              <a:rPr lang="en-US" sz="1800" dirty="0">
                <a:solidFill>
                  <a:schemeClr val="bg1"/>
                </a:solidFill>
                <a:latin typeface="Microsoft Sans Serif" panose="020B0604020202020204" pitchFamily="34" charset="0"/>
                <a:cs typeface="Microsoft Sans Serif" panose="020B0604020202020204" pitchFamily="34" charset="0"/>
              </a:rPr>
              <a:t>2016 </a:t>
            </a:r>
            <a:r>
              <a:rPr lang="en-US" sz="1800" dirty="0" smtClean="0">
                <a:solidFill>
                  <a:schemeClr val="bg1"/>
                </a:solidFill>
                <a:latin typeface="Microsoft Sans Serif" panose="020B0604020202020204" pitchFamily="34" charset="0"/>
                <a:cs typeface="Microsoft Sans Serif" panose="020B0604020202020204" pitchFamily="34" charset="0"/>
              </a:rPr>
              <a:t> to 30</a:t>
            </a:r>
            <a:r>
              <a:rPr lang="en-US" sz="1800" baseline="30000" dirty="0" smtClean="0">
                <a:solidFill>
                  <a:schemeClr val="bg1"/>
                </a:solidFill>
                <a:latin typeface="Microsoft Sans Serif" panose="020B0604020202020204" pitchFamily="34" charset="0"/>
                <a:cs typeface="Microsoft Sans Serif" panose="020B0604020202020204" pitchFamily="34" charset="0"/>
              </a:rPr>
              <a:t>th</a:t>
            </a:r>
            <a:r>
              <a:rPr lang="en-US" sz="1800" dirty="0" smtClean="0">
                <a:solidFill>
                  <a:schemeClr val="bg1"/>
                </a:solidFill>
                <a:latin typeface="Microsoft Sans Serif" panose="020B0604020202020204" pitchFamily="34" charset="0"/>
                <a:cs typeface="Microsoft Sans Serif" panose="020B0604020202020204" pitchFamily="34" charset="0"/>
              </a:rPr>
              <a:t> September 2017  vs  Previous Year </a:t>
            </a:r>
            <a:endParaRPr lang="en-US" sz="1800" dirty="0">
              <a:solidFill>
                <a:schemeClr val="bg1"/>
              </a:solidFill>
              <a:latin typeface="Microsoft Sans Serif" panose="020B0604020202020204" pitchFamily="34" charset="0"/>
              <a:cs typeface="Microsoft Sans Serif" panose="020B0604020202020204" pitchFamily="34" charset="0"/>
            </a:endParaRP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12</a:t>
            </a:fld>
            <a:endParaRPr lang="en-US" sz="1200" dirty="0" smtClean="0">
              <a:solidFill>
                <a:srgbClr val="000000"/>
              </a:solidFill>
            </a:endParaRPr>
          </a:p>
        </p:txBody>
      </p:sp>
      <p:pic>
        <p:nvPicPr>
          <p:cNvPr id="3" name="Picture 2"/>
          <p:cNvPicPr>
            <a:picLocks noChangeArrowheads="1"/>
          </p:cNvPicPr>
          <p:nvPr>
            <p:extLst>
              <p:ext uri="{D42A27DB-BD31-4B8C-83A1-F6EECF244321}">
                <p14:modId xmlns:p14="http://schemas.microsoft.com/office/powerpoint/2010/main" val="120586439"/>
              </p:ext>
            </p:extLst>
          </p:nvPr>
        </p:nvPicPr>
        <p:blipFill>
          <a:blip r:embed="rId4"/>
          <a:srcRect/>
          <a:stretch>
            <a:fillRect/>
          </a:stretch>
        </p:blipFill>
        <p:spPr bwMode="auto">
          <a:xfrm>
            <a:off x="179512" y="1476000"/>
            <a:ext cx="8820000" cy="4860925"/>
          </a:xfrm>
          <a:prstGeom prst="rect">
            <a:avLst/>
          </a:prstGeom>
          <a:noFill/>
          <a:ln>
            <a:noFill/>
          </a:ln>
        </p:spPr>
      </p:pic>
    </p:spTree>
    <p:extLst>
      <p:ext uri="{BB962C8B-B14F-4D97-AF65-F5344CB8AC3E}">
        <p14:creationId xmlns:p14="http://schemas.microsoft.com/office/powerpoint/2010/main" val="585114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dirty="0">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84113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333374" y="407511"/>
            <a:ext cx="8343081" cy="738664"/>
          </a:xfrm>
        </p:spPr>
        <p:txBody>
          <a:bodyPr/>
          <a:lstStyle/>
          <a:p>
            <a:pPr eaLnBrk="1" hangingPunct="1"/>
            <a:r>
              <a:rPr lang="en-US" sz="2400" dirty="0">
                <a:solidFill>
                  <a:schemeClr val="bg1"/>
                </a:solidFill>
                <a:latin typeface="Microsoft Sans Serif" panose="020B0604020202020204" pitchFamily="34" charset="0"/>
                <a:cs typeface="Microsoft Sans Serif" panose="020B0604020202020204" pitchFamily="34" charset="0"/>
              </a:rPr>
              <a:t>Gas Demand </a:t>
            </a:r>
            <a:r>
              <a:rPr lang="en-US" sz="2400" dirty="0" smtClean="0">
                <a:solidFill>
                  <a:schemeClr val="bg1"/>
                </a:solidFill>
                <a:latin typeface="Microsoft Sans Serif" panose="020B0604020202020204" pitchFamily="34" charset="0"/>
                <a:cs typeface="Microsoft Sans Serif" panose="020B0604020202020204" pitchFamily="34" charset="0"/>
              </a:rPr>
              <a:t>Breakdown</a:t>
            </a:r>
            <a:r>
              <a:rPr lang="en-US" sz="2400" dirty="0">
                <a:solidFill>
                  <a:schemeClr val="bg1"/>
                </a:solidFill>
                <a:latin typeface="Microsoft Sans Serif" panose="020B0604020202020204" pitchFamily="34" charset="0"/>
                <a:cs typeface="Microsoft Sans Serif" panose="020B0604020202020204" pitchFamily="34" charset="0"/>
              </a:rPr>
              <a:t/>
            </a:r>
            <a:br>
              <a:rPr lang="en-US" sz="2400" dirty="0">
                <a:solidFill>
                  <a:schemeClr val="bg1"/>
                </a:solidFill>
                <a:latin typeface="Microsoft Sans Serif" panose="020B0604020202020204" pitchFamily="34" charset="0"/>
                <a:cs typeface="Microsoft Sans Serif" panose="020B0604020202020204" pitchFamily="34" charset="0"/>
              </a:rPr>
            </a:br>
            <a:r>
              <a:rPr lang="en-US" sz="1800" dirty="0" smtClean="0">
                <a:solidFill>
                  <a:schemeClr val="bg1"/>
                </a:solidFill>
                <a:latin typeface="Microsoft Sans Serif" panose="020B0604020202020204" pitchFamily="34" charset="0"/>
                <a:cs typeface="Microsoft Sans Serif" panose="020B0604020202020204" pitchFamily="34" charset="0"/>
              </a:rPr>
              <a:t>1</a:t>
            </a:r>
            <a:r>
              <a:rPr lang="en-US" sz="1800" baseline="30000" dirty="0" smtClean="0">
                <a:solidFill>
                  <a:schemeClr val="bg1"/>
                </a:solidFill>
                <a:latin typeface="Microsoft Sans Serif" panose="020B0604020202020204" pitchFamily="34" charset="0"/>
                <a:cs typeface="Microsoft Sans Serif" panose="020B0604020202020204" pitchFamily="34" charset="0"/>
              </a:rPr>
              <a:t>st</a:t>
            </a:r>
            <a:r>
              <a:rPr lang="en-US" sz="1800" dirty="0" smtClean="0">
                <a:solidFill>
                  <a:schemeClr val="bg1"/>
                </a:solidFill>
                <a:latin typeface="Microsoft Sans Serif" panose="020B0604020202020204" pitchFamily="34" charset="0"/>
                <a:cs typeface="Microsoft Sans Serif" panose="020B0604020202020204" pitchFamily="34" charset="0"/>
              </a:rPr>
              <a:t> April 2017 </a:t>
            </a:r>
            <a:r>
              <a:rPr lang="en-US" sz="1800" dirty="0">
                <a:solidFill>
                  <a:schemeClr val="bg1"/>
                </a:solidFill>
                <a:latin typeface="Microsoft Sans Serif" panose="020B0604020202020204" pitchFamily="34" charset="0"/>
                <a:cs typeface="Microsoft Sans Serif" panose="020B0604020202020204" pitchFamily="34" charset="0"/>
              </a:rPr>
              <a:t>to </a:t>
            </a:r>
            <a:r>
              <a:rPr lang="en-US" sz="1800" dirty="0" smtClean="0">
                <a:solidFill>
                  <a:schemeClr val="bg1"/>
                </a:solidFill>
                <a:latin typeface="Microsoft Sans Serif" panose="020B0604020202020204" pitchFamily="34" charset="0"/>
                <a:cs typeface="Microsoft Sans Serif" panose="020B0604020202020204" pitchFamily="34" charset="0"/>
              </a:rPr>
              <a:t>30</a:t>
            </a:r>
            <a:r>
              <a:rPr lang="en-US" sz="1800" baseline="30000" dirty="0" smtClean="0">
                <a:solidFill>
                  <a:schemeClr val="bg1"/>
                </a:solidFill>
                <a:latin typeface="Microsoft Sans Serif" panose="020B0604020202020204" pitchFamily="34" charset="0"/>
                <a:cs typeface="Microsoft Sans Serif" panose="020B0604020202020204" pitchFamily="34" charset="0"/>
              </a:rPr>
              <a:t>th</a:t>
            </a:r>
            <a:r>
              <a:rPr lang="en-US" sz="1800" dirty="0" smtClean="0">
                <a:solidFill>
                  <a:schemeClr val="bg1"/>
                </a:solidFill>
                <a:latin typeface="Microsoft Sans Serif" panose="020B0604020202020204" pitchFamily="34" charset="0"/>
                <a:cs typeface="Microsoft Sans Serif" panose="020B0604020202020204" pitchFamily="34" charset="0"/>
              </a:rPr>
              <a:t> September 2017  vs </a:t>
            </a:r>
            <a:r>
              <a:rPr lang="en-US" sz="1800" dirty="0">
                <a:solidFill>
                  <a:schemeClr val="bg1"/>
                </a:solidFill>
                <a:latin typeface="Microsoft Sans Serif" panose="020B0604020202020204" pitchFamily="34" charset="0"/>
                <a:cs typeface="Microsoft Sans Serif" panose="020B0604020202020204" pitchFamily="34" charset="0"/>
              </a:rPr>
              <a:t>same period over the previous 6 years</a:t>
            </a: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13</a:t>
            </a:fld>
            <a:endParaRPr lang="en-US" sz="1200" dirty="0" smtClean="0">
              <a:solidFill>
                <a:srgbClr val="000000"/>
              </a:solidFill>
            </a:endParaRPr>
          </a:p>
        </p:txBody>
      </p:sp>
      <p:pic>
        <p:nvPicPr>
          <p:cNvPr id="2" name="Picture 1"/>
          <p:cNvPicPr>
            <a:picLocks noChangeArrowheads="1"/>
          </p:cNvPicPr>
          <p:nvPr>
            <p:extLst>
              <p:ext uri="{D42A27DB-BD31-4B8C-83A1-F6EECF244321}">
                <p14:modId xmlns:p14="http://schemas.microsoft.com/office/powerpoint/2010/main" val="2881987827"/>
              </p:ext>
            </p:extLst>
          </p:nvPr>
        </p:nvPicPr>
        <p:blipFill>
          <a:blip r:embed="rId4"/>
          <a:srcRect/>
          <a:stretch>
            <a:fillRect/>
          </a:stretch>
        </p:blipFill>
        <p:spPr bwMode="auto">
          <a:xfrm>
            <a:off x="179512" y="1476000"/>
            <a:ext cx="8820000" cy="4860925"/>
          </a:xfrm>
          <a:prstGeom prst="rect">
            <a:avLst/>
          </a:prstGeom>
          <a:noFill/>
          <a:ln>
            <a:noFill/>
          </a:ln>
        </p:spPr>
      </p:pic>
    </p:spTree>
    <p:extLst>
      <p:ext uri="{BB962C8B-B14F-4D97-AF65-F5344CB8AC3E}">
        <p14:creationId xmlns:p14="http://schemas.microsoft.com/office/powerpoint/2010/main" val="2516062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rrowheads="1"/>
          </p:cNvPicPr>
          <p:nvPr>
            <p:extLst>
              <p:ext uri="{D42A27DB-BD31-4B8C-83A1-F6EECF244321}">
                <p14:modId xmlns:p14="http://schemas.microsoft.com/office/powerpoint/2010/main" val="324810251"/>
              </p:ext>
            </p:extLst>
          </p:nvPr>
        </p:nvPicPr>
        <p:blipFill>
          <a:blip r:embed="rId3"/>
          <a:srcRect/>
          <a:stretch>
            <a:fillRect/>
          </a:stretch>
        </p:blipFill>
        <p:spPr bwMode="auto">
          <a:xfrm>
            <a:off x="179512" y="1476000"/>
            <a:ext cx="8820000" cy="4860925"/>
          </a:xfrm>
          <a:prstGeom prst="rect">
            <a:avLst/>
          </a:prstGeom>
          <a:noFill/>
          <a:ln>
            <a:noFill/>
          </a:ln>
        </p:spPr>
      </p:pic>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dirty="0">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57102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4"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333374" y="407511"/>
            <a:ext cx="8343081" cy="738664"/>
          </a:xfrm>
        </p:spPr>
        <p:txBody>
          <a:bodyPr/>
          <a:lstStyle/>
          <a:p>
            <a:pPr eaLnBrk="1" hangingPunct="1"/>
            <a:r>
              <a:rPr lang="en-US" sz="2400" dirty="0">
                <a:solidFill>
                  <a:schemeClr val="bg1"/>
                </a:solidFill>
                <a:latin typeface="Microsoft Sans Serif" panose="020B0604020202020204" pitchFamily="34" charset="0"/>
                <a:cs typeface="Microsoft Sans Serif" panose="020B0604020202020204" pitchFamily="34" charset="0"/>
              </a:rPr>
              <a:t>Gas Supply / Demand </a:t>
            </a:r>
            <a:r>
              <a:rPr lang="en-US" sz="2400" dirty="0" smtClean="0">
                <a:solidFill>
                  <a:schemeClr val="bg1"/>
                </a:solidFill>
                <a:latin typeface="Microsoft Sans Serif" panose="020B0604020202020204" pitchFamily="34" charset="0"/>
                <a:cs typeface="Microsoft Sans Serif" panose="020B0604020202020204" pitchFamily="34" charset="0"/>
              </a:rPr>
              <a:t>Interconnectors</a:t>
            </a:r>
            <a:r>
              <a:rPr lang="en-US" sz="2400" dirty="0">
                <a:solidFill>
                  <a:schemeClr val="bg1"/>
                </a:solidFill>
                <a:latin typeface="Microsoft Sans Serif" panose="020B0604020202020204" pitchFamily="34" charset="0"/>
                <a:cs typeface="Microsoft Sans Serif" panose="020B0604020202020204" pitchFamily="34" charset="0"/>
              </a:rPr>
              <a:t/>
            </a:r>
            <a:br>
              <a:rPr lang="en-US" sz="2400" dirty="0">
                <a:solidFill>
                  <a:schemeClr val="bg1"/>
                </a:solidFill>
                <a:latin typeface="Microsoft Sans Serif" panose="020B0604020202020204" pitchFamily="34" charset="0"/>
                <a:cs typeface="Microsoft Sans Serif" panose="020B0604020202020204" pitchFamily="34" charset="0"/>
              </a:rPr>
            </a:br>
            <a:r>
              <a:rPr lang="en-US" sz="1800" dirty="0" smtClean="0">
                <a:solidFill>
                  <a:schemeClr val="bg1"/>
                </a:solidFill>
                <a:latin typeface="Microsoft Sans Serif" panose="020B0604020202020204" pitchFamily="34" charset="0"/>
                <a:cs typeface="Microsoft Sans Serif" panose="020B0604020202020204" pitchFamily="34" charset="0"/>
              </a:rPr>
              <a:t>1</a:t>
            </a:r>
            <a:r>
              <a:rPr lang="en-US" sz="1800" baseline="30000" dirty="0" smtClean="0">
                <a:solidFill>
                  <a:schemeClr val="bg1"/>
                </a:solidFill>
                <a:latin typeface="Microsoft Sans Serif" panose="020B0604020202020204" pitchFamily="34" charset="0"/>
                <a:cs typeface="Microsoft Sans Serif" panose="020B0604020202020204" pitchFamily="34" charset="0"/>
              </a:rPr>
              <a:t>st</a:t>
            </a:r>
            <a:r>
              <a:rPr lang="en-US" sz="1800" dirty="0" smtClean="0">
                <a:solidFill>
                  <a:schemeClr val="bg1"/>
                </a:solidFill>
                <a:latin typeface="Microsoft Sans Serif" panose="020B0604020202020204" pitchFamily="34" charset="0"/>
                <a:cs typeface="Microsoft Sans Serif" panose="020B0604020202020204" pitchFamily="34" charset="0"/>
              </a:rPr>
              <a:t> September 2016  </a:t>
            </a:r>
            <a:r>
              <a:rPr lang="en-US" sz="1800" dirty="0">
                <a:solidFill>
                  <a:schemeClr val="bg1"/>
                </a:solidFill>
                <a:latin typeface="Microsoft Sans Serif" panose="020B0604020202020204" pitchFamily="34" charset="0"/>
                <a:cs typeface="Microsoft Sans Serif" panose="020B0604020202020204" pitchFamily="34" charset="0"/>
              </a:rPr>
              <a:t>to </a:t>
            </a:r>
            <a:r>
              <a:rPr lang="en-US" sz="1800" dirty="0" smtClean="0">
                <a:solidFill>
                  <a:schemeClr val="bg1"/>
                </a:solidFill>
                <a:latin typeface="Microsoft Sans Serif" panose="020B0604020202020204" pitchFamily="34" charset="0"/>
                <a:cs typeface="Microsoft Sans Serif" panose="020B0604020202020204" pitchFamily="34" charset="0"/>
              </a:rPr>
              <a:t>30</a:t>
            </a:r>
            <a:r>
              <a:rPr lang="en-US" sz="1800" baseline="30000" dirty="0" smtClean="0">
                <a:solidFill>
                  <a:schemeClr val="bg1"/>
                </a:solidFill>
                <a:latin typeface="Microsoft Sans Serif" panose="020B0604020202020204" pitchFamily="34" charset="0"/>
                <a:cs typeface="Microsoft Sans Serif" panose="020B0604020202020204" pitchFamily="34" charset="0"/>
              </a:rPr>
              <a:t>th</a:t>
            </a:r>
            <a:r>
              <a:rPr lang="en-US" sz="1800" dirty="0" smtClean="0">
                <a:solidFill>
                  <a:schemeClr val="bg1"/>
                </a:solidFill>
                <a:latin typeface="Microsoft Sans Serif" panose="020B0604020202020204" pitchFamily="34" charset="0"/>
                <a:cs typeface="Microsoft Sans Serif" panose="020B0604020202020204" pitchFamily="34" charset="0"/>
              </a:rPr>
              <a:t> September 2017</a:t>
            </a:r>
            <a:endParaRPr lang="en-US" sz="1800" dirty="0">
              <a:solidFill>
                <a:schemeClr val="bg1"/>
              </a:solidFill>
              <a:latin typeface="Microsoft Sans Serif" panose="020B0604020202020204" pitchFamily="34" charset="0"/>
              <a:cs typeface="Microsoft Sans Serif" panose="020B0604020202020204" pitchFamily="34" charset="0"/>
            </a:endParaRP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14</a:t>
            </a:fld>
            <a:endParaRPr lang="en-US" sz="1200" dirty="0" smtClean="0">
              <a:solidFill>
                <a:srgbClr val="000000"/>
              </a:solidFill>
            </a:endParaRPr>
          </a:p>
        </p:txBody>
      </p:sp>
    </p:spTree>
    <p:extLst>
      <p:ext uri="{BB962C8B-B14F-4D97-AF65-F5344CB8AC3E}">
        <p14:creationId xmlns:p14="http://schemas.microsoft.com/office/powerpoint/2010/main" val="1881161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dirty="0">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754724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333374" y="407511"/>
            <a:ext cx="8343081" cy="738664"/>
          </a:xfrm>
        </p:spPr>
        <p:txBody>
          <a:bodyPr/>
          <a:lstStyle/>
          <a:p>
            <a:pPr eaLnBrk="1" hangingPunct="1"/>
            <a:r>
              <a:rPr lang="en-US" sz="2400" dirty="0">
                <a:solidFill>
                  <a:schemeClr val="bg1"/>
                </a:solidFill>
                <a:latin typeface="Microsoft Sans Serif" panose="020B0604020202020204" pitchFamily="34" charset="0"/>
                <a:cs typeface="Microsoft Sans Serif" panose="020B0604020202020204" pitchFamily="34" charset="0"/>
              </a:rPr>
              <a:t>Gas Consumption for Power Generation</a:t>
            </a:r>
            <a:br>
              <a:rPr lang="en-US" sz="2400" dirty="0">
                <a:solidFill>
                  <a:schemeClr val="bg1"/>
                </a:solidFill>
                <a:latin typeface="Microsoft Sans Serif" panose="020B0604020202020204" pitchFamily="34" charset="0"/>
                <a:cs typeface="Microsoft Sans Serif" panose="020B0604020202020204" pitchFamily="34" charset="0"/>
              </a:rPr>
            </a:br>
            <a:r>
              <a:rPr lang="en-US" sz="1800" dirty="0" smtClean="0">
                <a:solidFill>
                  <a:schemeClr val="bg1"/>
                </a:solidFill>
                <a:latin typeface="Microsoft Sans Serif" panose="020B0604020202020204" pitchFamily="34" charset="0"/>
                <a:cs typeface="Microsoft Sans Serif" panose="020B0604020202020204" pitchFamily="34" charset="0"/>
              </a:rPr>
              <a:t>1</a:t>
            </a:r>
            <a:r>
              <a:rPr lang="en-US" sz="1800" baseline="30000" dirty="0" smtClean="0">
                <a:solidFill>
                  <a:schemeClr val="bg1"/>
                </a:solidFill>
                <a:latin typeface="Microsoft Sans Serif" panose="020B0604020202020204" pitchFamily="34" charset="0"/>
                <a:cs typeface="Microsoft Sans Serif" panose="020B0604020202020204" pitchFamily="34" charset="0"/>
              </a:rPr>
              <a:t>st</a:t>
            </a:r>
            <a:r>
              <a:rPr lang="en-US" sz="1800" dirty="0" smtClean="0">
                <a:solidFill>
                  <a:schemeClr val="bg1"/>
                </a:solidFill>
                <a:latin typeface="Microsoft Sans Serif" panose="020B0604020202020204" pitchFamily="34" charset="0"/>
                <a:cs typeface="Microsoft Sans Serif" panose="020B0604020202020204" pitchFamily="34" charset="0"/>
              </a:rPr>
              <a:t> September 2016 </a:t>
            </a:r>
            <a:r>
              <a:rPr lang="en-US" sz="1800" dirty="0">
                <a:solidFill>
                  <a:schemeClr val="bg1"/>
                </a:solidFill>
                <a:latin typeface="Microsoft Sans Serif" panose="020B0604020202020204" pitchFamily="34" charset="0"/>
                <a:cs typeface="Microsoft Sans Serif" panose="020B0604020202020204" pitchFamily="34" charset="0"/>
              </a:rPr>
              <a:t>to </a:t>
            </a:r>
            <a:r>
              <a:rPr lang="en-US" sz="1800" dirty="0" smtClean="0">
                <a:solidFill>
                  <a:schemeClr val="bg1"/>
                </a:solidFill>
                <a:latin typeface="Microsoft Sans Serif" panose="020B0604020202020204" pitchFamily="34" charset="0"/>
                <a:cs typeface="Microsoft Sans Serif" panose="020B0604020202020204" pitchFamily="34" charset="0"/>
              </a:rPr>
              <a:t>30</a:t>
            </a:r>
            <a:r>
              <a:rPr lang="en-US" sz="1800" baseline="30000" dirty="0" smtClean="0">
                <a:solidFill>
                  <a:schemeClr val="bg1"/>
                </a:solidFill>
                <a:latin typeface="Microsoft Sans Serif" panose="020B0604020202020204" pitchFamily="34" charset="0"/>
                <a:cs typeface="Microsoft Sans Serif" panose="020B0604020202020204" pitchFamily="34" charset="0"/>
              </a:rPr>
              <a:t>th</a:t>
            </a:r>
            <a:r>
              <a:rPr lang="en-US" sz="1800" dirty="0" smtClean="0">
                <a:solidFill>
                  <a:schemeClr val="bg1"/>
                </a:solidFill>
                <a:latin typeface="Microsoft Sans Serif" panose="020B0604020202020204" pitchFamily="34" charset="0"/>
                <a:cs typeface="Microsoft Sans Serif" panose="020B0604020202020204" pitchFamily="34" charset="0"/>
              </a:rPr>
              <a:t> September 2017  vs </a:t>
            </a:r>
            <a:r>
              <a:rPr lang="en-US" sz="1800" dirty="0">
                <a:solidFill>
                  <a:schemeClr val="bg1"/>
                </a:solidFill>
                <a:latin typeface="Microsoft Sans Serif" panose="020B0604020202020204" pitchFamily="34" charset="0"/>
                <a:cs typeface="Microsoft Sans Serif" panose="020B0604020202020204" pitchFamily="34" charset="0"/>
              </a:rPr>
              <a:t>Same Period Last Year </a:t>
            </a: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15</a:t>
            </a:fld>
            <a:endParaRPr lang="en-US" sz="1200" dirty="0" smtClean="0">
              <a:solidFill>
                <a:srgbClr val="000000"/>
              </a:solidFill>
            </a:endParaRPr>
          </a:p>
        </p:txBody>
      </p:sp>
      <p:pic>
        <p:nvPicPr>
          <p:cNvPr id="3" name="Picture 2"/>
          <p:cNvPicPr>
            <a:picLocks noChangeArrowheads="1"/>
          </p:cNvPicPr>
          <p:nvPr>
            <p:extLst>
              <p:ext uri="{D42A27DB-BD31-4B8C-83A1-F6EECF244321}">
                <p14:modId xmlns:p14="http://schemas.microsoft.com/office/powerpoint/2010/main" val="4001958433"/>
              </p:ext>
            </p:extLst>
          </p:nvPr>
        </p:nvPicPr>
        <p:blipFill>
          <a:blip r:embed="rId4"/>
          <a:srcRect/>
          <a:stretch>
            <a:fillRect/>
          </a:stretch>
        </p:blipFill>
        <p:spPr bwMode="auto">
          <a:xfrm>
            <a:off x="185059" y="1484784"/>
            <a:ext cx="8820000" cy="4860000"/>
          </a:xfrm>
          <a:prstGeom prst="rect">
            <a:avLst/>
          </a:prstGeom>
          <a:noFill/>
          <a:ln>
            <a:noFill/>
          </a:ln>
        </p:spPr>
      </p:pic>
    </p:spTree>
    <p:extLst>
      <p:ext uri="{BB962C8B-B14F-4D97-AF65-F5344CB8AC3E}">
        <p14:creationId xmlns:p14="http://schemas.microsoft.com/office/powerpoint/2010/main" val="2873786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dirty="0">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805130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333374" y="746065"/>
            <a:ext cx="8343081" cy="400110"/>
          </a:xfrm>
        </p:spPr>
        <p:txBody>
          <a:bodyPr/>
          <a:lstStyle/>
          <a:p>
            <a:pPr eaLnBrk="1" hangingPunct="1"/>
            <a:r>
              <a:rPr lang="en-US" sz="2000" dirty="0">
                <a:solidFill>
                  <a:schemeClr val="bg1"/>
                </a:solidFill>
                <a:latin typeface="Microsoft Sans Serif" panose="020B0604020202020204" pitchFamily="34" charset="0"/>
                <a:cs typeface="Microsoft Sans Serif" panose="020B0604020202020204" pitchFamily="34" charset="0"/>
              </a:rPr>
              <a:t>NTS Demand </a:t>
            </a:r>
            <a:r>
              <a:rPr lang="en-US" sz="2000" dirty="0" smtClean="0">
                <a:solidFill>
                  <a:schemeClr val="bg1"/>
                </a:solidFill>
                <a:latin typeface="Microsoft Sans Serif" panose="020B0604020202020204" pitchFamily="34" charset="0"/>
                <a:cs typeface="Microsoft Sans Serif" panose="020B0604020202020204" pitchFamily="34" charset="0"/>
              </a:rPr>
              <a:t>Summer (mcm</a:t>
            </a:r>
            <a:r>
              <a:rPr lang="en-US" sz="2000" dirty="0">
                <a:solidFill>
                  <a:schemeClr val="bg1"/>
                </a:solidFill>
                <a:latin typeface="Microsoft Sans Serif" panose="020B0604020202020204" pitchFamily="34" charset="0"/>
                <a:cs typeface="Microsoft Sans Serif" panose="020B0604020202020204" pitchFamily="34" charset="0"/>
              </a:rPr>
              <a:t>): </a:t>
            </a:r>
            <a:r>
              <a:rPr lang="en-US" sz="2000" dirty="0" smtClean="0">
                <a:solidFill>
                  <a:schemeClr val="bg1"/>
                </a:solidFill>
                <a:latin typeface="Microsoft Sans Serif" panose="020B0604020202020204" pitchFamily="34" charset="0"/>
                <a:cs typeface="Microsoft Sans Serif" panose="020B0604020202020204" pitchFamily="34" charset="0"/>
              </a:rPr>
              <a:t>1</a:t>
            </a:r>
            <a:r>
              <a:rPr lang="en-US" sz="2000" baseline="30000" dirty="0" smtClean="0">
                <a:solidFill>
                  <a:schemeClr val="bg1"/>
                </a:solidFill>
                <a:latin typeface="Microsoft Sans Serif" panose="020B0604020202020204" pitchFamily="34" charset="0"/>
                <a:cs typeface="Microsoft Sans Serif" panose="020B0604020202020204" pitchFamily="34" charset="0"/>
              </a:rPr>
              <a:t>st</a:t>
            </a:r>
            <a:r>
              <a:rPr lang="en-US" sz="2000" dirty="0" smtClean="0">
                <a:solidFill>
                  <a:schemeClr val="bg1"/>
                </a:solidFill>
                <a:latin typeface="Microsoft Sans Serif" panose="020B0604020202020204" pitchFamily="34" charset="0"/>
                <a:cs typeface="Microsoft Sans Serif" panose="020B0604020202020204" pitchFamily="34" charset="0"/>
              </a:rPr>
              <a:t> April </a:t>
            </a:r>
            <a:r>
              <a:rPr lang="en-US" sz="2000" dirty="0">
                <a:solidFill>
                  <a:schemeClr val="bg1"/>
                </a:solidFill>
                <a:latin typeface="Microsoft Sans Serif" panose="020B0604020202020204" pitchFamily="34" charset="0"/>
                <a:cs typeface="Microsoft Sans Serif" panose="020B0604020202020204" pitchFamily="34" charset="0"/>
              </a:rPr>
              <a:t>2017  to  </a:t>
            </a:r>
            <a:r>
              <a:rPr lang="en-US" sz="2000" dirty="0" smtClean="0">
                <a:solidFill>
                  <a:schemeClr val="bg1"/>
                </a:solidFill>
                <a:latin typeface="Microsoft Sans Serif" panose="020B0604020202020204" pitchFamily="34" charset="0"/>
                <a:cs typeface="Microsoft Sans Serif" panose="020B0604020202020204" pitchFamily="34" charset="0"/>
              </a:rPr>
              <a:t>30</a:t>
            </a:r>
            <a:r>
              <a:rPr lang="en-US" sz="2000" baseline="30000" dirty="0" smtClean="0">
                <a:solidFill>
                  <a:schemeClr val="bg1"/>
                </a:solidFill>
                <a:latin typeface="Microsoft Sans Serif" panose="020B0604020202020204" pitchFamily="34" charset="0"/>
                <a:cs typeface="Microsoft Sans Serif" panose="020B0604020202020204" pitchFamily="34" charset="0"/>
              </a:rPr>
              <a:t>th </a:t>
            </a:r>
            <a:r>
              <a:rPr lang="en-US" sz="2000" dirty="0" smtClean="0">
                <a:solidFill>
                  <a:schemeClr val="bg1"/>
                </a:solidFill>
                <a:latin typeface="Microsoft Sans Serif" panose="020B0604020202020204" pitchFamily="34" charset="0"/>
                <a:cs typeface="Microsoft Sans Serif" panose="020B0604020202020204" pitchFamily="34" charset="0"/>
              </a:rPr>
              <a:t>September 2017</a:t>
            </a:r>
            <a:endParaRPr lang="en-US" sz="2000" dirty="0">
              <a:solidFill>
                <a:schemeClr val="bg1"/>
              </a:solidFill>
              <a:latin typeface="Microsoft Sans Serif" panose="020B0604020202020204" pitchFamily="34" charset="0"/>
              <a:cs typeface="Microsoft Sans Serif" panose="020B0604020202020204" pitchFamily="34" charset="0"/>
            </a:endParaRPr>
          </a:p>
        </p:txBody>
      </p:sp>
      <p:sp>
        <p:nvSpPr>
          <p:cNvPr id="418823" name="Slide Number Placeholder 3"/>
          <p:cNvSpPr>
            <a:spLocks noGrp="1"/>
          </p:cNvSpPr>
          <p:nvPr>
            <p:ph type="sldNum" sz="quarter" idx="12"/>
          </p:nvPr>
        </p:nvSpPr>
        <p:spPr>
          <a:xfrm>
            <a:off x="6838950" y="6398796"/>
            <a:ext cx="2133600" cy="361950"/>
          </a:xfrm>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16</a:t>
            </a:fld>
            <a:endParaRPr lang="en-US" sz="1200" dirty="0" smtClean="0">
              <a:solidFill>
                <a:srgbClr val="000000"/>
              </a:solidFill>
            </a:endParaRPr>
          </a:p>
        </p:txBody>
      </p:sp>
      <p:graphicFrame>
        <p:nvGraphicFramePr>
          <p:cNvPr id="13" name="Group 357"/>
          <p:cNvGraphicFramePr>
            <a:graphicFrameLocks noGrp="1"/>
          </p:cNvGraphicFramePr>
          <p:nvPr>
            <p:extLst>
              <p:ext uri="{D42A27DB-BD31-4B8C-83A1-F6EECF244321}">
                <p14:modId xmlns:p14="http://schemas.microsoft.com/office/powerpoint/2010/main" val="4260503258"/>
              </p:ext>
            </p:extLst>
          </p:nvPr>
        </p:nvGraphicFramePr>
        <p:xfrm>
          <a:off x="180000" y="1476000"/>
          <a:ext cx="8819999" cy="4992776"/>
        </p:xfrm>
        <a:graphic>
          <a:graphicData uri="http://schemas.openxmlformats.org/drawingml/2006/table">
            <a:tbl>
              <a:tblPr/>
              <a:tblGrid>
                <a:gridCol w="725833"/>
                <a:gridCol w="578389"/>
                <a:gridCol w="578389"/>
                <a:gridCol w="578389"/>
                <a:gridCol w="1210920"/>
                <a:gridCol w="1296144"/>
                <a:gridCol w="3851935"/>
              </a:tblGrid>
              <a:tr h="731343">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Exit</a:t>
                      </a:r>
                    </a:p>
                  </a:txBody>
                  <a:tcPr marL="91456" marR="91456" marT="45731" marB="45731" anchor="ctr" horzOverflow="overflow">
                    <a:lnL w="1905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Min</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Max</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Avg</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Summer Outlook  Range</a:t>
                      </a:r>
                    </a:p>
                    <a:p>
                      <a:pPr marL="0" marR="0" lvl="0" indent="0" algn="ctr" defTabSz="1071563" rtl="0" eaLnBrk="1" fontAlgn="base" latinLnBrk="0" hangingPunct="1">
                        <a:lnSpc>
                          <a:spcPct val="100000"/>
                        </a:lnSpc>
                        <a:spcBef>
                          <a:spcPct val="0"/>
                        </a:spcBef>
                        <a:spcAft>
                          <a:spcPct val="0"/>
                        </a:spcAft>
                        <a:buClrTx/>
                        <a:buSzTx/>
                        <a:buFontTx/>
                        <a:buNone/>
                        <a:tabLst/>
                      </a:pPr>
                      <a:r>
                        <a:rPr kumimoji="0" lang="en-GB" sz="7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Apr 2017  –  Sep 2017</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Summer Actual Range</a:t>
                      </a:r>
                    </a:p>
                    <a:p>
                      <a:pPr marL="0" marR="0" lvl="0" indent="0" algn="ctr" defTabSz="1071563" rtl="0" eaLnBrk="1" fontAlgn="base" latinLnBrk="0" hangingPunct="1">
                        <a:lnSpc>
                          <a:spcPct val="100000"/>
                        </a:lnSpc>
                        <a:spcBef>
                          <a:spcPct val="0"/>
                        </a:spcBef>
                        <a:spcAft>
                          <a:spcPct val="0"/>
                        </a:spcAft>
                        <a:buClrTx/>
                        <a:buSzTx/>
                        <a:buFontTx/>
                        <a:buNone/>
                        <a:tabLst/>
                      </a:pPr>
                      <a:r>
                        <a:rPr kumimoji="0" lang="en-GB" sz="7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Apr 2016  –  Sep 2016</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Comments</a:t>
                      </a:r>
                    </a:p>
                  </a:txBody>
                  <a:tcPr marL="91456" marR="91456" marT="45731" marB="45731" anchor="ctr" horzOverflow="overflow">
                    <a:lnL w="12700" cap="flat" cmpd="sng" algn="ctr">
                      <a:solidFill>
                        <a:schemeClr val="bg1"/>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661692">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56" marR="91456" marT="45731" marB="45731" anchor="ctr" horzOverflow="overflow">
                    <a:lnL w="1905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49.1</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171.6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79.8</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32 – 140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(NDM)</a:t>
                      </a:r>
                      <a:endParaRPr kumimoji="0" lang="en-GB"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47- 183</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rowSpan="6">
                  <a:txBody>
                    <a:bodyPr/>
                    <a:lstStyle/>
                    <a:p>
                      <a:pPr marL="171450" marR="0" lvl="0" indent="-171450" algn="just" defTabSz="1071563"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IUK Exports during the period April – 30</a:t>
                      </a:r>
                      <a:r>
                        <a:rPr kumimoji="0" lang="en-US" sz="1100" b="0" i="0" u="none" strike="noStrike" cap="none" normalizeH="0" baseline="3000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th</a:t>
                      </a:r>
                      <a:r>
                        <a:rPr kumimoji="0" lang="en-US"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Sept 2017 are significantly larger than the same period last year (average 38.7mcm/d vs 28mcm/d).  We believe this is due to Rough storage facility being unavailable meaning supply volumes have been diverted to IUK exports. </a:t>
                      </a:r>
                    </a:p>
                    <a:p>
                      <a:pPr marL="171450" marR="0" lvl="0" indent="-171450" algn="just" defTabSz="1071563" rtl="0" eaLnBrk="1" fontAlgn="base" latinLnBrk="0" hangingPunct="1">
                        <a:lnSpc>
                          <a:spcPct val="100000"/>
                        </a:lnSpc>
                        <a:spcBef>
                          <a:spcPct val="0"/>
                        </a:spcBef>
                        <a:spcAft>
                          <a:spcPts val="400"/>
                        </a:spcAft>
                        <a:buClrTx/>
                        <a:buSzTx/>
                        <a:buFont typeface="Arial" panose="020B0604020202020204" pitchFamily="34" charset="0"/>
                        <a:buChar char="•"/>
                        <a:tabLst/>
                        <a:defRPr/>
                      </a:pPr>
                      <a:endParaRPr kumimoji="0" lang="en-US" sz="1100" b="0" i="1" u="none" strike="noStrike" cap="none" normalizeH="0" baseline="0" dirty="0" smtClean="0">
                        <a:ln>
                          <a:noFill/>
                        </a:ln>
                        <a:solidFill>
                          <a:schemeClr val="bg1">
                            <a:lumMod val="75000"/>
                          </a:schemeClr>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just" defTabSz="1071563"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There has been more volatility in Powerstation demand  during  the period  April – 30</a:t>
                      </a:r>
                      <a:r>
                        <a:rPr kumimoji="0" lang="en-US" sz="1100" b="0" i="0" u="none" strike="noStrike" cap="none" normalizeH="0" baseline="3000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th</a:t>
                      </a:r>
                      <a:r>
                        <a:rPr kumimoji="0" lang="en-US"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 Sept 2017 than the same period in 2016, resulting in a lower min and a higher max demand. We believe this is due to both the increase in renewable generation sources and reduction in coal generation sources meaning gas is the primary flexible generation source.</a:t>
                      </a:r>
                      <a:endParaRPr kumimoji="0" lang="en-US" sz="1100" b="0" i="1" u="none" strike="noStrike" cap="none" normalizeH="0" baseline="0" dirty="0" smtClean="0">
                        <a:ln>
                          <a:noFill/>
                        </a:ln>
                        <a:solidFill>
                          <a:schemeClr val="bg1">
                            <a:lumMod val="75000"/>
                          </a:schemeClr>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just" defTabSz="1071563" rtl="0" eaLnBrk="1" fontAlgn="base" latinLnBrk="0" hangingPunct="1">
                        <a:lnSpc>
                          <a:spcPct val="100000"/>
                        </a:lnSpc>
                        <a:spcBef>
                          <a:spcPct val="0"/>
                        </a:spcBef>
                        <a:spcAft>
                          <a:spcPts val="400"/>
                        </a:spcAft>
                        <a:buClrTx/>
                        <a:buSzTx/>
                        <a:buFont typeface="Arial" panose="020B0604020202020204" pitchFamily="34" charset="0"/>
                        <a:buChar char="•"/>
                        <a:tabLst/>
                        <a:defRPr/>
                      </a:pPr>
                      <a:endParaRPr kumimoji="0" lang="en-US" sz="1100" b="1" i="1" u="none" strike="noStrike" cap="none" normalizeH="0" baseline="0" dirty="0" smtClean="0">
                        <a:ln>
                          <a:noFill/>
                        </a:ln>
                        <a:solidFill>
                          <a:schemeClr val="bg1">
                            <a:lumMod val="75000"/>
                          </a:schemeClr>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just" defTabSz="1071563" rtl="0" eaLnBrk="1" fontAlgn="base" latinLnBrk="0" hangingPunct="1">
                        <a:lnSpc>
                          <a:spcPct val="100000"/>
                        </a:lnSpc>
                        <a:spcBef>
                          <a:spcPct val="0"/>
                        </a:spcBef>
                        <a:spcAft>
                          <a:spcPts val="400"/>
                        </a:spcAft>
                        <a:buClrTx/>
                        <a:buSzTx/>
                        <a:buFont typeface="Arial" panose="020B0604020202020204" pitchFamily="34" charset="0"/>
                        <a:buChar char="•"/>
                        <a:tabLst/>
                        <a:defRPr/>
                      </a:pPr>
                      <a:endParaRPr kumimoji="0" lang="en-US" sz="1100" b="1" i="1" u="none" strike="noStrike" cap="none" normalizeH="0" baseline="0" dirty="0" smtClean="0">
                        <a:ln>
                          <a:noFill/>
                        </a:ln>
                        <a:solidFill>
                          <a:schemeClr val="bg1">
                            <a:lumMod val="75000"/>
                          </a:schemeClr>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just" defTabSz="1071563" rtl="0" eaLnBrk="1" fontAlgn="base" latinLnBrk="0" hangingPunct="1">
                        <a:lnSpc>
                          <a:spcPct val="100000"/>
                        </a:lnSpc>
                        <a:spcBef>
                          <a:spcPct val="0"/>
                        </a:spcBef>
                        <a:spcAft>
                          <a:spcPts val="400"/>
                        </a:spcAft>
                        <a:buClrTx/>
                        <a:buSzTx/>
                        <a:buFont typeface="Arial" panose="020B0604020202020204" pitchFamily="34" charset="0"/>
                        <a:buChar char="•"/>
                        <a:tabLst/>
                        <a:defRPr/>
                      </a:pPr>
                      <a:endParaRPr kumimoji="0" lang="en-US" sz="1100" b="1" i="1" u="none" strike="noStrike" cap="none" normalizeH="0" baseline="0" dirty="0" smtClean="0">
                        <a:ln>
                          <a:noFill/>
                        </a:ln>
                        <a:solidFill>
                          <a:schemeClr val="bg1">
                            <a:lumMod val="75000"/>
                          </a:schemeClr>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just" defTabSz="1071563" rtl="0" eaLnBrk="1" fontAlgn="base" latinLnBrk="0" hangingPunct="1">
                        <a:lnSpc>
                          <a:spcPct val="100000"/>
                        </a:lnSpc>
                        <a:spcBef>
                          <a:spcPct val="0"/>
                        </a:spcBef>
                        <a:spcAft>
                          <a:spcPts val="400"/>
                        </a:spcAft>
                        <a:buClrTx/>
                        <a:buSzTx/>
                        <a:buFont typeface="Arial" panose="020B0604020202020204" pitchFamily="34" charset="0"/>
                        <a:buChar char="•"/>
                        <a:tabLst/>
                        <a:defRPr/>
                      </a:pPr>
                      <a:endParaRPr kumimoji="0" lang="en-US" sz="1100" b="1" i="1" u="none" strike="noStrike" cap="none" normalizeH="0" baseline="0" dirty="0" smtClean="0">
                        <a:ln>
                          <a:noFill/>
                        </a:ln>
                        <a:solidFill>
                          <a:schemeClr val="bg1">
                            <a:lumMod val="75000"/>
                          </a:schemeClr>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just" defTabSz="1071563" rtl="0" eaLnBrk="1" fontAlgn="base" latinLnBrk="0" hangingPunct="1">
                        <a:lnSpc>
                          <a:spcPct val="100000"/>
                        </a:lnSpc>
                        <a:spcBef>
                          <a:spcPct val="0"/>
                        </a:spcBef>
                        <a:spcAft>
                          <a:spcPts val="400"/>
                        </a:spcAft>
                        <a:buClrTx/>
                        <a:buSzTx/>
                        <a:buFont typeface="Arial" panose="020B0604020202020204" pitchFamily="34" charset="0"/>
                        <a:buChar char="•"/>
                        <a:tabLst/>
                        <a:defRPr/>
                      </a:pPr>
                      <a:endParaRPr kumimoji="0" lang="en-US" sz="1100" b="1" i="1" u="none" strike="noStrike" cap="none" normalizeH="0" baseline="0" dirty="0" smtClean="0">
                        <a:ln>
                          <a:noFill/>
                        </a:ln>
                        <a:solidFill>
                          <a:schemeClr val="bg1">
                            <a:lumMod val="75000"/>
                          </a:schemeClr>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just" defTabSz="1071563" rtl="0" eaLnBrk="1" fontAlgn="base" latinLnBrk="0" hangingPunct="1">
                        <a:lnSpc>
                          <a:spcPct val="100000"/>
                        </a:lnSpc>
                        <a:spcBef>
                          <a:spcPct val="0"/>
                        </a:spcBef>
                        <a:spcAft>
                          <a:spcPts val="400"/>
                        </a:spcAft>
                        <a:buClrTx/>
                        <a:buSzTx/>
                        <a:buFont typeface="Arial" panose="020B0604020202020204" pitchFamily="34" charset="0"/>
                        <a:buChar char="•"/>
                        <a:tabLst/>
                        <a:defRPr/>
                      </a:pPr>
                      <a:endParaRPr kumimoji="0" lang="en-US" sz="1100" b="1" i="1" u="none" strike="noStrike" cap="none" normalizeH="0" baseline="0" dirty="0" smtClean="0">
                        <a:ln>
                          <a:noFill/>
                        </a:ln>
                        <a:solidFill>
                          <a:schemeClr val="bg1">
                            <a:lumMod val="75000"/>
                          </a:schemeClr>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171450" marR="0" lvl="0" indent="-171450" algn="just" defTabSz="1071563" rtl="0" eaLnBrk="1" fontAlgn="base" latinLnBrk="0" hangingPunct="1">
                        <a:lnSpc>
                          <a:spcPct val="100000"/>
                        </a:lnSpc>
                        <a:spcBef>
                          <a:spcPct val="0"/>
                        </a:spcBef>
                        <a:spcAft>
                          <a:spcPts val="400"/>
                        </a:spcAft>
                        <a:buClrTx/>
                        <a:buSzTx/>
                        <a:buFont typeface="Arial" panose="020B0604020202020204" pitchFamily="34" charset="0"/>
                        <a:buChar char="•"/>
                        <a:tabLst/>
                        <a:defRPr/>
                      </a:pPr>
                      <a:endParaRPr kumimoji="0" lang="en-US" sz="1100" b="1" i="1" u="none" strike="noStrike" cap="none" normalizeH="0" baseline="0" dirty="0" smtClean="0">
                        <a:ln>
                          <a:noFill/>
                        </a:ln>
                        <a:solidFill>
                          <a:schemeClr val="bg1">
                            <a:lumMod val="75000"/>
                          </a:schemeClr>
                        </a:solidFill>
                        <a:effectLst/>
                        <a:latin typeface="Microsoft Sans Serif" panose="020B0604020202020204" pitchFamily="34" charset="0"/>
                        <a:ea typeface="ヒラギノ角ゴ Pro W3" pitchFamily="-108" charset="-128"/>
                        <a:cs typeface="Microsoft Sans Serif" panose="020B0604020202020204" pitchFamily="34" charset="0"/>
                      </a:endParaRPr>
                    </a:p>
                    <a:p>
                      <a:pPr marL="0" marR="0" lvl="0" indent="0" algn="just" defTabSz="1071563" rtl="0" eaLnBrk="1" fontAlgn="base" latinLnBrk="0" hangingPunct="1">
                        <a:lnSpc>
                          <a:spcPct val="100000"/>
                        </a:lnSpc>
                        <a:spcBef>
                          <a:spcPct val="0"/>
                        </a:spcBef>
                        <a:spcAft>
                          <a:spcPts val="400"/>
                        </a:spcAft>
                        <a:buClrTx/>
                        <a:buSzTx/>
                        <a:buFont typeface="Arial" panose="020B0604020202020204" pitchFamily="34" charset="0"/>
                        <a:buNone/>
                        <a:tabLst/>
                        <a:defRPr/>
                      </a:pPr>
                      <a:endParaRPr kumimoji="0" lang="en-US" sz="1100" b="0" i="0" u="none" strike="noStrike" kern="1200" cap="none" spc="0" normalizeH="0" baseline="0" noProof="0" dirty="0" smtClean="0">
                        <a:ln>
                          <a:noFill/>
                        </a:ln>
                        <a:solidFill>
                          <a:schemeClr val="bg1">
                            <a:lumMod val="75000"/>
                          </a:schemeClr>
                        </a:solidFill>
                        <a:effectLst/>
                        <a:uLnTx/>
                        <a:uFillTx/>
                        <a:latin typeface="Microsoft Sans Serif" panose="020B0604020202020204" pitchFamily="34" charset="0"/>
                        <a:ea typeface="ヒラギノ角ゴ Pro W3" pitchFamily="-108" charset="-128"/>
                        <a:cs typeface="Microsoft Sans Serif" panose="020B0604020202020204" pitchFamily="34" charset="0"/>
                      </a:endParaRPr>
                    </a:p>
                  </a:txBody>
                  <a:tcPr marL="91456" marR="91456" marT="45731" marB="45731" horzOverflow="overflow">
                    <a:lnL w="12700" cap="flat" cmpd="sng" algn="ctr">
                      <a:solidFill>
                        <a:schemeClr val="bg1"/>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lnTlToBr>
                      <a:noFill/>
                    </a:lnTlToBr>
                    <a:lnBlToTr>
                      <a:noFill/>
                    </a:lnBlToTr>
                    <a:solidFill>
                      <a:srgbClr val="D0E3EA"/>
                    </a:solidFill>
                  </a:tcPr>
                </a:tc>
              </a:tr>
              <a:tr h="661692">
                <a:tc>
                  <a:txBody>
                    <a:bodyPr/>
                    <a:lstStyle/>
                    <a:p>
                      <a:pPr marL="0" marR="0" lvl="0" indent="0" algn="l" defTabSz="1071563"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rgbClr val="000000"/>
                          </a:solidFill>
                          <a:effectLst/>
                          <a:latin typeface="Microsoft Sans Serif" panose="020B0604020202020204" pitchFamily="34" charset="0"/>
                          <a:ea typeface="ヒラギノ角ゴ Pro W3" pitchFamily="-108" charset="-128"/>
                          <a:cs typeface="Microsoft Sans Serif" panose="020B0604020202020204" pitchFamily="34" charset="0"/>
                        </a:rPr>
                        <a:t>Ireland</a:t>
                      </a:r>
                      <a:endParaRPr kumimoji="0" lang="en-GB" sz="800" b="0"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56" marR="91456" marT="45731" marB="45731" anchor="b" horzOverflow="overflow">
                    <a:lnL w="1905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19.4</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8.4</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7 - 9</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2 - 16</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vMerge="1">
                  <a:txBody>
                    <a:bodyPr/>
                    <a:lstStyle/>
                    <a:p>
                      <a:endParaRPr lang="en-GB"/>
                    </a:p>
                  </a:txBody>
                  <a:tcPr/>
                </a:tc>
              </a:tr>
              <a:tr h="661692">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56" marR="91456" marT="45731" marB="45731" anchor="ctr" horzOverflow="overflow">
                    <a:lnL w="1905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7.4</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13.0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9.4</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18  - 26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(DM + Ind)</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6- 15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(DM + Ind)</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vMerge="1">
                  <a:txBody>
                    <a:bodyPr/>
                    <a:lstStyle/>
                    <a:p>
                      <a:endParaRPr lang="en-GB"/>
                    </a:p>
                  </a:txBody>
                  <a:tcPr/>
                </a:tc>
              </a:tr>
              <a:tr h="661692">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56" marR="91456" marT="45731" marB="45731" anchor="ctr" horzOverflow="overflow">
                    <a:lnL w="1905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17.8</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75.6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48.4</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8 - 81</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24 - 72</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vMerge="1">
                  <a:txBody>
                    <a:bodyPr/>
                    <a:lstStyle/>
                    <a:p>
                      <a:endParaRPr lang="en-GB"/>
                    </a:p>
                  </a:txBody>
                  <a:tcPr/>
                </a:tc>
              </a:tr>
              <a:tr h="661692">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56" marR="91456" marT="45731" marB="45731" anchor="ctr" horzOverflow="overflow">
                    <a:lnL w="1905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47.2</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9.9</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7 - 9</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0 – 66</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vMerge="1">
                  <a:txBody>
                    <a:bodyPr/>
                    <a:lstStyle/>
                    <a:p>
                      <a:endParaRPr lang="en-GB"/>
                    </a:p>
                  </a:txBody>
                  <a:tcPr/>
                </a:tc>
              </a:tr>
              <a:tr h="937534">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56" marR="91456" marT="45731" marB="45731" anchor="b" horzOverflow="overflow">
                    <a:lnL w="1905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lnTlToBr>
                      <a:noFill/>
                    </a:lnTlToBr>
                    <a:lnBlToTr>
                      <a:noFill/>
                    </a:lnBlToTr>
                    <a:solidFill>
                      <a:srgbClr val="E9F1F5"/>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0</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lnTlToBr>
                      <a:noFill/>
                    </a:lnTlToBr>
                    <a:lnBlToTr>
                      <a:noFill/>
                    </a:lnBlToTr>
                    <a:solidFill>
                      <a:srgbClr val="E9F1F5"/>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59.3</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lnTlToBr>
                      <a:noFill/>
                    </a:lnTlToBr>
                    <a:lnBlToTr>
                      <a:noFill/>
                    </a:lnBlToTr>
                    <a:solidFill>
                      <a:srgbClr val="E9F1F5"/>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38.7</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0 - 46</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0 – 56</a:t>
                      </a:r>
                    </a:p>
                  </a:txBody>
                  <a:tcPr marL="91456" marR="91456"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lnTlToBr>
                      <a:noFill/>
                    </a:lnTlToBr>
                    <a:lnBlToTr>
                      <a:noFill/>
                    </a:lnBlToTr>
                    <a:solidFill>
                      <a:srgbClr val="E9F1F5"/>
                    </a:solidFill>
                  </a:tcPr>
                </a:tc>
                <a:tc vMerge="1">
                  <a:txBody>
                    <a:bodyPr/>
                    <a:lstStyle/>
                    <a:p>
                      <a:endParaRPr lang="en-GB"/>
                    </a:p>
                  </a:txBody>
                  <a:tcPr/>
                </a:tc>
              </a:tr>
            </a:tbl>
          </a:graphicData>
        </a:graphic>
      </p:graphicFrame>
      <p:pic>
        <p:nvPicPr>
          <p:cNvPr id="14" name="Picture 34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313304"/>
            <a:ext cx="612000"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5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717304"/>
            <a:ext cx="612000"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5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4365304"/>
            <a:ext cx="612000"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5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5049304"/>
            <a:ext cx="612000"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55"/>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2961304"/>
            <a:ext cx="612000"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56"/>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5697304"/>
            <a:ext cx="612000"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 name="Group 348"/>
          <p:cNvGraphicFramePr>
            <a:graphicFrameLocks noGrp="1"/>
          </p:cNvGraphicFramePr>
          <p:nvPr>
            <p:extLst>
              <p:ext uri="{D42A27DB-BD31-4B8C-83A1-F6EECF244321}">
                <p14:modId xmlns:p14="http://schemas.microsoft.com/office/powerpoint/2010/main" val="1369241683"/>
              </p:ext>
            </p:extLst>
          </p:nvPr>
        </p:nvGraphicFramePr>
        <p:xfrm>
          <a:off x="5148063" y="4941169"/>
          <a:ext cx="3851022" cy="1512166"/>
        </p:xfrm>
        <a:graphic>
          <a:graphicData uri="http://schemas.openxmlformats.org/drawingml/2006/table">
            <a:tbl>
              <a:tblPr/>
              <a:tblGrid>
                <a:gridCol w="1031524"/>
                <a:gridCol w="515762"/>
                <a:gridCol w="515762"/>
                <a:gridCol w="515762"/>
                <a:gridCol w="1272212"/>
              </a:tblGrid>
              <a:tr h="532454">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Exit</a:t>
                      </a:r>
                    </a:p>
                  </a:txBody>
                  <a:tcPr marL="91416" marR="91416" marT="45711" marB="45711" anchor="ctr" horzOverflow="overflow">
                    <a:lnL w="1905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Min</a:t>
                      </a:r>
                    </a:p>
                  </a:txBody>
                  <a:tcPr marL="91416" marR="91416"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Max</a:t>
                      </a:r>
                    </a:p>
                  </a:txBody>
                  <a:tcPr marL="91416" marR="91416"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Avg</a:t>
                      </a:r>
                    </a:p>
                  </a:txBody>
                  <a:tcPr marL="91416" marR="91416"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2017 Summer Outlook Range</a:t>
                      </a:r>
                      <a:r>
                        <a:rPr kumimoji="0" lang="en-GB" sz="1200" b="1" i="0" u="none" strike="noStrike" cap="none" normalizeH="0" baseline="0" dirty="0" smtClean="0">
                          <a:ln>
                            <a:noFill/>
                          </a:ln>
                          <a:solidFill>
                            <a:schemeClr val="bg1"/>
                          </a:solidFill>
                          <a:effectLst/>
                          <a:latin typeface="Microsoft Sans Serif" panose="020B0604020202020204" pitchFamily="34" charset="0"/>
                          <a:ea typeface="ヒラギノ角ゴ Pro W3" pitchFamily="-108" charset="-128"/>
                          <a:cs typeface="Microsoft Sans Serif" panose="020B0604020202020204" pitchFamily="34" charset="0"/>
                        </a:rPr>
                        <a:t> </a:t>
                      </a:r>
                    </a:p>
                  </a:txBody>
                  <a:tcPr marL="91416" marR="91416" marT="45711" marB="45711" anchor="ctr" horzOverflow="overflow">
                    <a:lnL w="12700" cap="flat" cmpd="sng" algn="ctr">
                      <a:solidFill>
                        <a:schemeClr val="bg1"/>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r>
              <a:tr h="489856">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GB" sz="1050" b="0" i="0" u="none" strike="noStrike" cap="none" normalizeH="0" baseline="0" dirty="0" smtClean="0">
                          <a:ln>
                            <a:noFill/>
                          </a:ln>
                          <a:solidFill>
                            <a:srgbClr val="0C3B60"/>
                          </a:solidFill>
                          <a:effectLst/>
                          <a:latin typeface="Microsoft Sans Serif" panose="020B0604020202020204" pitchFamily="34" charset="0"/>
                          <a:ea typeface="ヒラギノ角ゴ Pro W3" pitchFamily="-108" charset="-128"/>
                          <a:cs typeface="Microsoft Sans Serif" panose="020B0604020202020204" pitchFamily="34" charset="0"/>
                        </a:rPr>
                        <a:t>Demand exc. IUK &amp; SI</a:t>
                      </a:r>
                    </a:p>
                  </a:txBody>
                  <a:tcPr marL="91416" marR="91416" marT="45711" marB="45711" anchor="ctr" horzOverflow="overflow">
                    <a:lnL w="1905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91.9</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262.1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146.0</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GB" sz="1200" b="0" i="0" u="none" strike="noStrike" cap="none" normalizeH="0" baseline="0" dirty="0" smtClean="0">
                          <a:ln>
                            <a:noFill/>
                          </a:ln>
                          <a:solidFill>
                            <a:schemeClr val="tx1"/>
                          </a:solidFill>
                          <a:effectLst/>
                          <a:latin typeface="Microsoft Sans Serif" panose="020B0604020202020204" pitchFamily="34" charset="0"/>
                          <a:ea typeface="ヒラギノ角ゴ Pro W3" pitchFamily="-108" charset="-128"/>
                          <a:cs typeface="Microsoft Sans Serif" panose="020B0604020202020204" pitchFamily="34" charset="0"/>
                        </a:rPr>
                        <a:t>76 - 241</a:t>
                      </a:r>
                    </a:p>
                  </a:txBody>
                  <a:tcPr marL="91416" marR="91416" marT="45711" marB="45711" anchor="ctr" horzOverflow="overflow">
                    <a:lnL w="12700" cap="flat" cmpd="sng" algn="ctr">
                      <a:solidFill>
                        <a:schemeClr val="bg1"/>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E3EA"/>
                    </a:solidFill>
                  </a:tcPr>
                </a:tc>
              </a:tr>
              <a:tr h="489856">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GB" sz="1050" b="0" i="0" u="none" strike="noStrike" cap="none" normalizeH="0" baseline="0" dirty="0" smtClean="0">
                          <a:ln>
                            <a:noFill/>
                          </a:ln>
                          <a:solidFill>
                            <a:srgbClr val="0C3B60"/>
                          </a:solidFill>
                          <a:effectLst/>
                          <a:latin typeface="Microsoft Sans Serif" panose="020B0604020202020204" pitchFamily="34" charset="0"/>
                          <a:ea typeface="ヒラギノ角ゴ Pro W3" pitchFamily="-108" charset="-128"/>
                          <a:cs typeface="Microsoft Sans Serif" panose="020B0604020202020204" pitchFamily="34" charset="0"/>
                        </a:rPr>
                        <a:t>SND exc. IUK &amp; SI</a:t>
                      </a:r>
                    </a:p>
                  </a:txBody>
                  <a:tcPr marL="91416" marR="91416" marT="45711" marB="45711" anchor="ctr" horzOverflow="overflow">
                    <a:lnL w="1905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100.0</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236.0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lnTlToBr>
                      <a:noFill/>
                    </a:lnTlToBr>
                    <a:lnBlToTr>
                      <a:noFill/>
                    </a:lnBlToTr>
                    <a:solidFill>
                      <a:srgbClr val="D0E3EA"/>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144.0</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endParaRPr kumimoji="0" lang="en-US" sz="1200" b="0" i="0" u="none" strike="noStrike" cap="none" normalizeH="0" baseline="0" dirty="0" smtClean="0">
                        <a:ln>
                          <a:noFill/>
                        </a:ln>
                        <a:solidFill>
                          <a:srgbClr val="FF0000"/>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16" marR="91416" marT="45711" marB="45711" anchor="ctr" horzOverflow="overflow">
                    <a:lnL w="12700" cap="flat" cmpd="sng" algn="ctr">
                      <a:solidFill>
                        <a:schemeClr val="bg1"/>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lnTlToBr>
                      <a:noFill/>
                    </a:lnTlToBr>
                    <a:lnBlToTr>
                      <a:noFill/>
                    </a:lnBlToTr>
                    <a:solidFill>
                      <a:schemeClr val="accent5">
                        <a:lumMod val="75000"/>
                      </a:schemeClr>
                    </a:solidFill>
                  </a:tcPr>
                </a:tc>
              </a:tr>
            </a:tbl>
          </a:graphicData>
        </a:graphic>
      </p:graphicFrame>
      <p:sp>
        <p:nvSpPr>
          <p:cNvPr id="2" name="TextBox 1"/>
          <p:cNvSpPr txBox="1"/>
          <p:nvPr/>
        </p:nvSpPr>
        <p:spPr>
          <a:xfrm>
            <a:off x="265113" y="6165304"/>
            <a:ext cx="490463" cy="215444"/>
          </a:xfrm>
          <a:prstGeom prst="rect">
            <a:avLst/>
          </a:prstGeom>
          <a:noFill/>
        </p:spPr>
        <p:txBody>
          <a:bodyPr wrap="square" rtlCol="0">
            <a:spAutoFit/>
          </a:bodyPr>
          <a:lstStyle/>
          <a:p>
            <a:r>
              <a:rPr lang="en-GB" sz="800" dirty="0" smtClean="0">
                <a:solidFill>
                  <a:srgbClr val="000000"/>
                </a:solidFill>
              </a:rPr>
              <a:t>IUK</a:t>
            </a:r>
            <a:endParaRPr lang="en-GB" sz="800" dirty="0">
              <a:solidFill>
                <a:srgbClr val="000000"/>
              </a:solidFill>
            </a:endParaRPr>
          </a:p>
        </p:txBody>
      </p:sp>
    </p:spTree>
    <p:extLst>
      <p:ext uri="{BB962C8B-B14F-4D97-AF65-F5344CB8AC3E}">
        <p14:creationId xmlns:p14="http://schemas.microsoft.com/office/powerpoint/2010/main" val="4235497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dirty="0">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40188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333374" y="407511"/>
            <a:ext cx="8343081" cy="738664"/>
          </a:xfrm>
        </p:spPr>
        <p:txBody>
          <a:bodyPr/>
          <a:lstStyle/>
          <a:p>
            <a:pPr eaLnBrk="1" hangingPunct="1"/>
            <a:r>
              <a:rPr lang="en-US" sz="2400" dirty="0">
                <a:solidFill>
                  <a:srgbClr val="FFFFFF"/>
                </a:solidFill>
                <a:latin typeface="Microsoft Sans Serif" panose="020B0604020202020204" pitchFamily="34" charset="0"/>
                <a:cs typeface="Microsoft Sans Serif" panose="020B0604020202020204" pitchFamily="34" charset="0"/>
              </a:rPr>
              <a:t>Storage Stocks: </a:t>
            </a:r>
            <a:r>
              <a:rPr lang="en-US" sz="2400" dirty="0" smtClean="0">
                <a:solidFill>
                  <a:srgbClr val="FFFFFF"/>
                </a:solidFill>
                <a:latin typeface="Microsoft Sans Serif" panose="020B0604020202020204" pitchFamily="34" charset="0"/>
                <a:cs typeface="Microsoft Sans Serif" panose="020B0604020202020204" pitchFamily="34" charset="0"/>
              </a:rPr>
              <a:t>LRS</a:t>
            </a:r>
            <a:r>
              <a:rPr lang="en-US" sz="2400" dirty="0">
                <a:solidFill>
                  <a:srgbClr val="FFFFFF"/>
                </a:solidFill>
                <a:latin typeface="Microsoft Sans Serif" panose="020B0604020202020204" pitchFamily="34" charset="0"/>
                <a:cs typeface="Microsoft Sans Serif" panose="020B0604020202020204" pitchFamily="34" charset="0"/>
              </a:rPr>
              <a:t/>
            </a:r>
            <a:br>
              <a:rPr lang="en-US" sz="2400" dirty="0">
                <a:solidFill>
                  <a:srgbClr val="FFFFFF"/>
                </a:solidFill>
                <a:latin typeface="Microsoft Sans Serif" panose="020B0604020202020204" pitchFamily="34" charset="0"/>
                <a:cs typeface="Microsoft Sans Serif" panose="020B0604020202020204" pitchFamily="34" charset="0"/>
              </a:rPr>
            </a:br>
            <a:r>
              <a:rPr lang="en-US" sz="1800" dirty="0">
                <a:solidFill>
                  <a:srgbClr val="FFFFFF"/>
                </a:solidFill>
                <a:latin typeface="Microsoft Sans Serif" panose="020B0604020202020204" pitchFamily="34" charset="0"/>
                <a:cs typeface="Microsoft Sans Serif" panose="020B0604020202020204" pitchFamily="34" charset="0"/>
              </a:rPr>
              <a:t>Position as at </a:t>
            </a:r>
            <a:r>
              <a:rPr lang="en-US" sz="1800" dirty="0" smtClean="0">
                <a:solidFill>
                  <a:srgbClr val="FFFFFF"/>
                </a:solidFill>
                <a:latin typeface="Microsoft Sans Serif" panose="020B0604020202020204" pitchFamily="34" charset="0"/>
                <a:cs typeface="Microsoft Sans Serif" panose="020B0604020202020204" pitchFamily="34" charset="0"/>
              </a:rPr>
              <a:t>30</a:t>
            </a:r>
            <a:r>
              <a:rPr lang="en-US" sz="1800" baseline="30000" dirty="0" smtClean="0">
                <a:solidFill>
                  <a:srgbClr val="FFFFFF"/>
                </a:solidFill>
                <a:latin typeface="Microsoft Sans Serif" panose="020B0604020202020204" pitchFamily="34" charset="0"/>
                <a:cs typeface="Microsoft Sans Serif" panose="020B0604020202020204" pitchFamily="34" charset="0"/>
              </a:rPr>
              <a:t>th</a:t>
            </a:r>
            <a:r>
              <a:rPr lang="en-US" sz="1800" dirty="0" smtClean="0">
                <a:solidFill>
                  <a:srgbClr val="FFFFFF"/>
                </a:solidFill>
                <a:latin typeface="Microsoft Sans Serif" panose="020B0604020202020204" pitchFamily="34" charset="0"/>
                <a:cs typeface="Microsoft Sans Serif" panose="020B0604020202020204" pitchFamily="34" charset="0"/>
              </a:rPr>
              <a:t> September 2017</a:t>
            </a:r>
            <a:endParaRPr lang="en-US" sz="1800" dirty="0">
              <a:solidFill>
                <a:srgbClr val="FFFFFF"/>
              </a:solidFill>
              <a:latin typeface="Microsoft Sans Serif" panose="020B0604020202020204" pitchFamily="34" charset="0"/>
              <a:cs typeface="Microsoft Sans Serif" panose="020B0604020202020204" pitchFamily="34" charset="0"/>
            </a:endParaRP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17</a:t>
            </a:fld>
            <a:endParaRPr lang="en-US" sz="1200" dirty="0" smtClean="0">
              <a:solidFill>
                <a:srgbClr val="000000"/>
              </a:solidFill>
            </a:endParaRPr>
          </a:p>
        </p:txBody>
      </p:sp>
      <p:pic>
        <p:nvPicPr>
          <p:cNvPr id="2" name="Picture 1"/>
          <p:cNvPicPr>
            <a:picLocks noChangeArrowheads="1"/>
          </p:cNvPicPr>
          <p:nvPr>
            <p:extLst>
              <p:ext uri="{D42A27DB-BD31-4B8C-83A1-F6EECF244321}">
                <p14:modId xmlns:p14="http://schemas.microsoft.com/office/powerpoint/2010/main" val="2874539035"/>
              </p:ext>
            </p:extLst>
          </p:nvPr>
        </p:nvPicPr>
        <p:blipFill>
          <a:blip r:embed="rId4"/>
          <a:srcRect/>
          <a:stretch>
            <a:fillRect/>
          </a:stretch>
        </p:blipFill>
        <p:spPr bwMode="auto">
          <a:xfrm>
            <a:off x="179511" y="1476000"/>
            <a:ext cx="88200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650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dirty="0">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57102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333374" y="407511"/>
            <a:ext cx="8343081" cy="738664"/>
          </a:xfrm>
        </p:spPr>
        <p:txBody>
          <a:bodyPr/>
          <a:lstStyle/>
          <a:p>
            <a:pPr eaLnBrk="1" hangingPunct="1"/>
            <a:r>
              <a:rPr lang="en-US" sz="2400" dirty="0">
                <a:solidFill>
                  <a:srgbClr val="FFFFFF"/>
                </a:solidFill>
                <a:latin typeface="Microsoft Sans Serif" panose="020B0604020202020204" pitchFamily="34" charset="0"/>
                <a:cs typeface="Microsoft Sans Serif" panose="020B0604020202020204" pitchFamily="34" charset="0"/>
              </a:rPr>
              <a:t>Storage Stocks: </a:t>
            </a:r>
            <a:r>
              <a:rPr lang="en-US" sz="2400" dirty="0" smtClean="0">
                <a:solidFill>
                  <a:srgbClr val="FFFFFF"/>
                </a:solidFill>
                <a:latin typeface="Microsoft Sans Serif" panose="020B0604020202020204" pitchFamily="34" charset="0"/>
                <a:cs typeface="Microsoft Sans Serif" panose="020B0604020202020204" pitchFamily="34" charset="0"/>
              </a:rPr>
              <a:t>MRS</a:t>
            </a:r>
            <a:r>
              <a:rPr lang="en-US" sz="2400" dirty="0">
                <a:solidFill>
                  <a:srgbClr val="FFFFFF"/>
                </a:solidFill>
                <a:latin typeface="Microsoft Sans Serif" panose="020B0604020202020204" pitchFamily="34" charset="0"/>
                <a:cs typeface="Microsoft Sans Serif" panose="020B0604020202020204" pitchFamily="34" charset="0"/>
              </a:rPr>
              <a:t/>
            </a:r>
            <a:br>
              <a:rPr lang="en-US" sz="2400" dirty="0">
                <a:solidFill>
                  <a:srgbClr val="FFFFFF"/>
                </a:solidFill>
                <a:latin typeface="Microsoft Sans Serif" panose="020B0604020202020204" pitchFamily="34" charset="0"/>
                <a:cs typeface="Microsoft Sans Serif" panose="020B0604020202020204" pitchFamily="34" charset="0"/>
              </a:rPr>
            </a:br>
            <a:r>
              <a:rPr lang="en-US" sz="1800" dirty="0">
                <a:solidFill>
                  <a:srgbClr val="FFFFFF"/>
                </a:solidFill>
                <a:latin typeface="Microsoft Sans Serif" panose="020B0604020202020204" pitchFamily="34" charset="0"/>
                <a:cs typeface="Microsoft Sans Serif" panose="020B0604020202020204" pitchFamily="34" charset="0"/>
              </a:rPr>
              <a:t>Position as at </a:t>
            </a:r>
            <a:r>
              <a:rPr lang="en-US" sz="1800" dirty="0" smtClean="0">
                <a:solidFill>
                  <a:srgbClr val="FFFFFF"/>
                </a:solidFill>
                <a:latin typeface="Microsoft Sans Serif" panose="020B0604020202020204" pitchFamily="34" charset="0"/>
                <a:cs typeface="Microsoft Sans Serif" panose="020B0604020202020204" pitchFamily="34" charset="0"/>
              </a:rPr>
              <a:t>30</a:t>
            </a:r>
            <a:r>
              <a:rPr lang="en-US" sz="1800" baseline="30000" dirty="0" smtClean="0">
                <a:solidFill>
                  <a:srgbClr val="FFFFFF"/>
                </a:solidFill>
                <a:latin typeface="Microsoft Sans Serif" panose="020B0604020202020204" pitchFamily="34" charset="0"/>
                <a:cs typeface="Microsoft Sans Serif" panose="020B0604020202020204" pitchFamily="34" charset="0"/>
              </a:rPr>
              <a:t>th</a:t>
            </a:r>
            <a:r>
              <a:rPr lang="en-US" sz="1800" dirty="0" smtClean="0">
                <a:solidFill>
                  <a:srgbClr val="FFFFFF"/>
                </a:solidFill>
                <a:latin typeface="Microsoft Sans Serif" panose="020B0604020202020204" pitchFamily="34" charset="0"/>
                <a:cs typeface="Microsoft Sans Serif" panose="020B0604020202020204" pitchFamily="34" charset="0"/>
              </a:rPr>
              <a:t> September 2017</a:t>
            </a:r>
            <a:endParaRPr lang="en-US" sz="1800" dirty="0">
              <a:solidFill>
                <a:srgbClr val="FFFFFF"/>
              </a:solidFill>
              <a:latin typeface="Microsoft Sans Serif" panose="020B0604020202020204" pitchFamily="34" charset="0"/>
              <a:cs typeface="Microsoft Sans Serif" panose="020B0604020202020204" pitchFamily="34" charset="0"/>
            </a:endParaRP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18</a:t>
            </a:fld>
            <a:endParaRPr lang="en-US" sz="1200" dirty="0" smtClean="0">
              <a:solidFill>
                <a:srgbClr val="000000"/>
              </a:solidFill>
            </a:endParaRPr>
          </a:p>
        </p:txBody>
      </p:sp>
      <p:pic>
        <p:nvPicPr>
          <p:cNvPr id="3" name="Picture 2"/>
          <p:cNvPicPr>
            <a:picLocks noChangeArrowheads="1"/>
          </p:cNvPicPr>
          <p:nvPr>
            <p:extLst>
              <p:ext uri="{D42A27DB-BD31-4B8C-83A1-F6EECF244321}">
                <p14:modId xmlns:p14="http://schemas.microsoft.com/office/powerpoint/2010/main" val="170042035"/>
              </p:ext>
            </p:extLst>
          </p:nvPr>
        </p:nvPicPr>
        <p:blipFill>
          <a:blip r:embed="rId4"/>
          <a:srcRect/>
          <a:stretch>
            <a:fillRect/>
          </a:stretch>
        </p:blipFill>
        <p:spPr bwMode="auto">
          <a:xfrm>
            <a:off x="179511" y="1476000"/>
            <a:ext cx="88200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620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dirty="0">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8195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333374" y="684510"/>
            <a:ext cx="8343081" cy="461665"/>
          </a:xfrm>
        </p:spPr>
        <p:txBody>
          <a:bodyPr/>
          <a:lstStyle/>
          <a:p>
            <a:pPr eaLnBrk="1" hangingPunct="1"/>
            <a:r>
              <a:rPr lang="en-US" sz="2400" dirty="0">
                <a:solidFill>
                  <a:schemeClr val="bg1"/>
                </a:solidFill>
                <a:latin typeface="Microsoft Sans Serif" panose="020B0604020202020204" pitchFamily="34" charset="0"/>
                <a:cs typeface="Microsoft Sans Serif" panose="020B0604020202020204" pitchFamily="34" charset="0"/>
              </a:rPr>
              <a:t>Capacity Neutrality: 1st April 2017 to </a:t>
            </a:r>
            <a:r>
              <a:rPr lang="en-US" sz="2400" dirty="0" smtClean="0">
                <a:solidFill>
                  <a:schemeClr val="bg1"/>
                </a:solidFill>
                <a:latin typeface="Microsoft Sans Serif" panose="020B0604020202020204" pitchFamily="34" charset="0"/>
                <a:cs typeface="Microsoft Sans Serif" panose="020B0604020202020204" pitchFamily="34" charset="0"/>
              </a:rPr>
              <a:t>30th September 2017</a:t>
            </a:r>
            <a:endParaRPr lang="en-US" sz="2400" dirty="0">
              <a:solidFill>
                <a:schemeClr val="bg1"/>
              </a:solidFill>
              <a:latin typeface="Microsoft Sans Serif" panose="020B0604020202020204" pitchFamily="34" charset="0"/>
              <a:cs typeface="Microsoft Sans Serif" panose="020B0604020202020204" pitchFamily="34" charset="0"/>
            </a:endParaRP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19</a:t>
            </a:fld>
            <a:endParaRPr lang="en-US" sz="1200" dirty="0" smtClean="0">
              <a:solidFill>
                <a:srgbClr val="000000"/>
              </a:solidFill>
            </a:endParaRPr>
          </a:p>
        </p:txBody>
      </p:sp>
      <p:sp>
        <p:nvSpPr>
          <p:cNvPr id="14" name="Rectangle 13"/>
          <p:cNvSpPr/>
          <p:nvPr/>
        </p:nvSpPr>
        <p:spPr>
          <a:xfrm>
            <a:off x="180000" y="4077072"/>
            <a:ext cx="3240359" cy="576063"/>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000" b="1" dirty="0">
                <a:solidFill>
                  <a:srgbClr val="FFFFFF"/>
                </a:solidFill>
                <a:latin typeface="Microsoft Sans Serif" panose="020B0604020202020204" pitchFamily="34" charset="0"/>
                <a:cs typeface="Microsoft Sans Serif" panose="020B0604020202020204" pitchFamily="34" charset="0"/>
              </a:rPr>
              <a:t>APX Market Prices (p/th)</a:t>
            </a:r>
          </a:p>
          <a:p>
            <a:pPr algn="ctr"/>
            <a:r>
              <a:rPr lang="en-GB" sz="1400" b="1" dirty="0">
                <a:solidFill>
                  <a:srgbClr val="FFFFFF"/>
                </a:solidFill>
                <a:latin typeface="Microsoft Sans Serif" panose="020B0604020202020204" pitchFamily="34" charset="0"/>
                <a:cs typeface="Microsoft Sans Serif" panose="020B0604020202020204" pitchFamily="34" charset="0"/>
              </a:rPr>
              <a:t>Min / Max </a:t>
            </a:r>
          </a:p>
        </p:txBody>
      </p:sp>
      <p:sp>
        <p:nvSpPr>
          <p:cNvPr id="15" name="Rectangle 14"/>
          <p:cNvSpPr/>
          <p:nvPr/>
        </p:nvSpPr>
        <p:spPr>
          <a:xfrm>
            <a:off x="3491881" y="4077071"/>
            <a:ext cx="5480670" cy="576063"/>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r>
              <a:rPr lang="en-GB" sz="2400" b="1" dirty="0">
                <a:solidFill>
                  <a:srgbClr val="FFFFFF"/>
                </a:solidFill>
                <a:latin typeface="Microsoft Sans Serif" panose="020B0604020202020204" pitchFamily="34" charset="0"/>
                <a:cs typeface="Microsoft Sans Serif" panose="020B0604020202020204" pitchFamily="34" charset="0"/>
              </a:rPr>
              <a:t>Net Balancing Costs </a:t>
            </a:r>
          </a:p>
        </p:txBody>
      </p:sp>
      <p:graphicFrame>
        <p:nvGraphicFramePr>
          <p:cNvPr id="16" name="Group 54"/>
          <p:cNvGraphicFramePr>
            <a:graphicFrameLocks noGrp="1"/>
          </p:cNvGraphicFramePr>
          <p:nvPr>
            <p:extLst>
              <p:ext uri="{D42A27DB-BD31-4B8C-83A1-F6EECF244321}">
                <p14:modId xmlns:p14="http://schemas.microsoft.com/office/powerpoint/2010/main" val="943764377"/>
              </p:ext>
            </p:extLst>
          </p:nvPr>
        </p:nvGraphicFramePr>
        <p:xfrm>
          <a:off x="180000" y="4797152"/>
          <a:ext cx="3240359" cy="1188000"/>
        </p:xfrm>
        <a:graphic>
          <a:graphicData uri="http://schemas.openxmlformats.org/drawingml/2006/table">
            <a:tbl>
              <a:tblPr/>
              <a:tblGrid>
                <a:gridCol w="828928"/>
                <a:gridCol w="753572"/>
                <a:gridCol w="828929"/>
                <a:gridCol w="828930"/>
              </a:tblGrid>
              <a:tr h="324000">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25" marR="91425" marT="45724" marB="45724" anchor="ctr" horzOverflow="overflow">
                    <a:lnL w="19050" cap="flat" cmpd="sng" algn="ctr">
                      <a:solidFill>
                        <a:srgbClr val="E62937"/>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6293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2937"/>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SAP</a:t>
                      </a:r>
                    </a:p>
                  </a:txBody>
                  <a:tcPr marL="91425" marR="91425"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6293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2937"/>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SMPB</a:t>
                      </a:r>
                    </a:p>
                  </a:txBody>
                  <a:tcPr marL="91425" marR="91425"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6293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2937"/>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SMPS</a:t>
                      </a:r>
                    </a:p>
                  </a:txBody>
                  <a:tcPr marL="91425" marR="91425" marT="45724" marB="45724" anchor="ctr" horzOverflow="overflow">
                    <a:lnL w="12700" cap="flat" cmpd="sng" algn="ctr">
                      <a:solidFill>
                        <a:schemeClr val="bg1"/>
                      </a:solidFill>
                      <a:prstDash val="solid"/>
                      <a:round/>
                      <a:headEnd type="none" w="med" len="med"/>
                      <a:tailEnd type="none" w="med" len="med"/>
                    </a:lnL>
                    <a:lnR w="19050" cap="flat" cmpd="sng" algn="ctr">
                      <a:solidFill>
                        <a:srgbClr val="E62937"/>
                      </a:solidFill>
                      <a:prstDash val="solid"/>
                      <a:round/>
                      <a:headEnd type="none" w="med" len="med"/>
                      <a:tailEnd type="none" w="med" len="med"/>
                    </a:lnR>
                    <a:lnT w="19050" cap="flat" cmpd="sng" algn="ctr">
                      <a:solidFill>
                        <a:srgbClr val="E6293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2937"/>
                    </a:solidFill>
                  </a:tcPr>
                </a:tc>
              </a:tr>
              <a:tr h="432000">
                <a:tc>
                  <a:txBody>
                    <a:bodyPr/>
                    <a:lstStyle/>
                    <a:p>
                      <a:pPr algn="ctr" fontAlgn="b"/>
                      <a:r>
                        <a:rPr lang="en-US" sz="1100" b="1" i="0" u="none" strike="noStrike" dirty="0">
                          <a:solidFill>
                            <a:srgbClr val="000000"/>
                          </a:solidFill>
                          <a:effectLst/>
                          <a:latin typeface="Microsoft Sans Serif" panose="020B0604020202020204" pitchFamily="34" charset="0"/>
                          <a:ea typeface="Microsoft Himalaya" panose="01010100010101010101" pitchFamily="2" charset="0"/>
                          <a:cs typeface="Microsoft Sans Serif" panose="020B0604020202020204" pitchFamily="34" charset="0"/>
                        </a:rPr>
                        <a:t>Apr 17 to </a:t>
                      </a:r>
                      <a:r>
                        <a:rPr lang="en-US" sz="1100" b="1" i="0" u="none" strike="noStrike" dirty="0" smtClean="0">
                          <a:solidFill>
                            <a:srgbClr val="000000"/>
                          </a:solidFill>
                          <a:effectLst/>
                          <a:latin typeface="Microsoft Sans Serif" panose="020B0604020202020204" pitchFamily="34" charset="0"/>
                          <a:ea typeface="Microsoft Himalaya" panose="01010100010101010101" pitchFamily="2" charset="0"/>
                          <a:cs typeface="Microsoft Sans Serif" panose="020B0604020202020204" pitchFamily="34" charset="0"/>
                        </a:rPr>
                        <a:t>Sep 17</a:t>
                      </a:r>
                      <a:endParaRPr lang="en-US" sz="1100" b="1" i="0" u="none" strike="noStrike" dirty="0">
                        <a:solidFill>
                          <a:srgbClr val="000000"/>
                        </a:solidFill>
                        <a:effectLst/>
                        <a:latin typeface="Microsoft Sans Serif" panose="020B0604020202020204" pitchFamily="34" charset="0"/>
                        <a:ea typeface="Microsoft Himalaya" panose="01010100010101010101" pitchFamily="2" charset="0"/>
                        <a:cs typeface="Microsoft Sans Serif" panose="020B0604020202020204" pitchFamily="34" charset="0"/>
                      </a:endParaRPr>
                    </a:p>
                  </a:txBody>
                  <a:tcPr marL="0" marR="0" marT="0" marB="0" anchor="ctr">
                    <a:lnL w="19050" cap="flat" cmpd="sng" algn="ctr">
                      <a:solidFill>
                        <a:srgbClr val="E62937"/>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CE8E8"/>
                    </a:solidFill>
                  </a:tcPr>
                </a:tc>
                <a:tc>
                  <a:txBody>
                    <a:bodyPr/>
                    <a:lstStyle/>
                    <a:p>
                      <a:pPr algn="ctr" fontAlgn="b"/>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26.1 </a:t>
                      </a:r>
                      <a:r>
                        <a:rPr lang="en-GB" sz="1100" b="0" i="0" u="none" strike="noStrike" dirty="0">
                          <a:solidFill>
                            <a:schemeClr val="tx1"/>
                          </a:solidFill>
                          <a:effectLst/>
                          <a:latin typeface="Microsoft Sans Serif" panose="020B0604020202020204" pitchFamily="34" charset="0"/>
                          <a:cs typeface="Microsoft Sans Serif" panose="020B0604020202020204" pitchFamily="34" charset="0"/>
                        </a:rPr>
                        <a:t>- </a:t>
                      </a:r>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49.3</a:t>
                      </a:r>
                      <a:endParaRPr lang="en-GB" sz="11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CE8E8"/>
                    </a:solidFill>
                  </a:tcPr>
                </a:tc>
                <a:tc>
                  <a:txBody>
                    <a:bodyPr/>
                    <a:lstStyle/>
                    <a:p>
                      <a:pPr algn="ctr" fontAlgn="b"/>
                      <a:r>
                        <a:rPr lang="en-GB" sz="1100" b="0" i="0" u="none" strike="noStrike" dirty="0">
                          <a:solidFill>
                            <a:schemeClr val="tx1"/>
                          </a:solidFill>
                          <a:effectLst/>
                          <a:latin typeface="Microsoft Sans Serif" panose="020B0604020202020204" pitchFamily="34" charset="0"/>
                          <a:cs typeface="Microsoft Sans Serif" panose="020B0604020202020204" pitchFamily="34" charset="0"/>
                        </a:rPr>
                        <a:t>2</a:t>
                      </a:r>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7.3 – 50.4</a:t>
                      </a:r>
                      <a:endParaRPr lang="en-GB" sz="11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CE8E8"/>
                    </a:solidFill>
                  </a:tcPr>
                </a:tc>
                <a:tc>
                  <a:txBody>
                    <a:bodyPr/>
                    <a:lstStyle/>
                    <a:p>
                      <a:pPr algn="ctr" fontAlgn="b"/>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24.9 </a:t>
                      </a:r>
                      <a:r>
                        <a:rPr lang="en-GB" sz="1100" b="0" i="0" u="none" strike="noStrike" dirty="0">
                          <a:solidFill>
                            <a:schemeClr val="tx1"/>
                          </a:solidFill>
                          <a:effectLst/>
                          <a:latin typeface="Microsoft Sans Serif" panose="020B0604020202020204" pitchFamily="34" charset="0"/>
                          <a:cs typeface="Microsoft Sans Serif" panose="020B0604020202020204" pitchFamily="34" charset="0"/>
                        </a:rPr>
                        <a:t>- </a:t>
                      </a:r>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48.1</a:t>
                      </a:r>
                      <a:endParaRPr lang="en-GB" sz="11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9050" cap="flat" cmpd="sng" algn="ctr">
                      <a:solidFill>
                        <a:srgbClr val="E62937"/>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CE8E8"/>
                    </a:solidFill>
                  </a:tcPr>
                </a:tc>
              </a:tr>
              <a:tr h="432000">
                <a:tc>
                  <a:txBody>
                    <a:bodyPr/>
                    <a:lstStyle/>
                    <a:p>
                      <a:pPr algn="ctr" fontAlgn="b"/>
                      <a:r>
                        <a:rPr lang="en-US" sz="1100" b="1" i="0" u="none" strike="noStrike" dirty="0" smtClean="0">
                          <a:solidFill>
                            <a:srgbClr val="000000"/>
                          </a:solidFill>
                          <a:effectLst/>
                          <a:latin typeface="Microsoft Sans Serif" panose="020B0604020202020204" pitchFamily="34" charset="0"/>
                          <a:ea typeface="Microsoft Himalaya" panose="01010100010101010101" pitchFamily="2" charset="0"/>
                          <a:cs typeface="Microsoft Sans Serif" panose="020B0604020202020204" pitchFamily="34" charset="0"/>
                        </a:rPr>
                        <a:t>Apr 16 </a:t>
                      </a:r>
                      <a:r>
                        <a:rPr lang="en-US" sz="1100" b="1" i="0" u="none" strike="noStrike" dirty="0">
                          <a:solidFill>
                            <a:srgbClr val="000000"/>
                          </a:solidFill>
                          <a:effectLst/>
                          <a:latin typeface="Microsoft Sans Serif" panose="020B0604020202020204" pitchFamily="34" charset="0"/>
                          <a:ea typeface="Microsoft Himalaya" panose="01010100010101010101" pitchFamily="2" charset="0"/>
                          <a:cs typeface="Microsoft Sans Serif" panose="020B0604020202020204" pitchFamily="34" charset="0"/>
                        </a:rPr>
                        <a:t>to </a:t>
                      </a:r>
                      <a:r>
                        <a:rPr lang="en-US" sz="1100" b="1" i="0" u="none" strike="noStrike" dirty="0" smtClean="0">
                          <a:solidFill>
                            <a:srgbClr val="000000"/>
                          </a:solidFill>
                          <a:effectLst/>
                          <a:latin typeface="Microsoft Sans Serif" panose="020B0604020202020204" pitchFamily="34" charset="0"/>
                          <a:ea typeface="Microsoft Himalaya" panose="01010100010101010101" pitchFamily="2" charset="0"/>
                          <a:cs typeface="Microsoft Sans Serif" panose="020B0604020202020204" pitchFamily="34" charset="0"/>
                        </a:rPr>
                        <a:t>Sep16</a:t>
                      </a:r>
                      <a:endParaRPr lang="en-US" sz="1100" b="1" i="0" u="none" strike="noStrike" dirty="0">
                        <a:solidFill>
                          <a:srgbClr val="000000"/>
                        </a:solidFill>
                        <a:effectLst/>
                        <a:latin typeface="Microsoft Sans Serif" panose="020B0604020202020204" pitchFamily="34" charset="0"/>
                        <a:ea typeface="Microsoft Himalaya" panose="01010100010101010101" pitchFamily="2" charset="0"/>
                        <a:cs typeface="Microsoft Sans Serif" panose="020B0604020202020204" pitchFamily="34" charset="0"/>
                      </a:endParaRPr>
                    </a:p>
                  </a:txBody>
                  <a:tcPr marL="0" marR="0" marT="0" marB="0" anchor="ctr">
                    <a:lnL w="19050" cap="flat" cmpd="sng" algn="ctr">
                      <a:solidFill>
                        <a:srgbClr val="E62937"/>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E62937"/>
                      </a:solidFill>
                      <a:prstDash val="solid"/>
                      <a:round/>
                      <a:headEnd type="none" w="med" len="med"/>
                      <a:tailEnd type="none" w="med" len="med"/>
                    </a:lnB>
                    <a:lnTlToBr>
                      <a:noFill/>
                    </a:lnTlToBr>
                    <a:lnBlToTr>
                      <a:noFill/>
                    </a:lnBlToTr>
                    <a:solidFill>
                      <a:srgbClr val="FCE8E8"/>
                    </a:solidFill>
                  </a:tcPr>
                </a:tc>
                <a:tc>
                  <a:txBody>
                    <a:bodyPr/>
                    <a:lstStyle/>
                    <a:p>
                      <a:pPr algn="ctr" fontAlgn="b"/>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21.0 </a:t>
                      </a:r>
                      <a:r>
                        <a:rPr lang="en-GB" sz="1100" b="0" i="0" u="none" strike="noStrike" dirty="0">
                          <a:solidFill>
                            <a:schemeClr val="tx1"/>
                          </a:solidFill>
                          <a:effectLst/>
                          <a:latin typeface="Microsoft Sans Serif" panose="020B0604020202020204" pitchFamily="34" charset="0"/>
                          <a:cs typeface="Microsoft Sans Serif" panose="020B0604020202020204" pitchFamily="34" charset="0"/>
                        </a:rPr>
                        <a:t>- 37.7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E62937"/>
                      </a:solidFill>
                      <a:prstDash val="solid"/>
                      <a:round/>
                      <a:headEnd type="none" w="med" len="med"/>
                      <a:tailEnd type="none" w="med" len="med"/>
                    </a:lnB>
                    <a:lnTlToBr>
                      <a:noFill/>
                    </a:lnTlToBr>
                    <a:lnBlToTr>
                      <a:noFill/>
                    </a:lnBlToTr>
                    <a:solidFill>
                      <a:srgbClr val="FCE8E8"/>
                    </a:solidFill>
                  </a:tcPr>
                </a:tc>
                <a:tc>
                  <a:txBody>
                    <a:bodyPr/>
                    <a:lstStyle/>
                    <a:p>
                      <a:pPr algn="ctr" fontAlgn="b"/>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22.2 </a:t>
                      </a:r>
                      <a:r>
                        <a:rPr lang="en-GB" sz="1100" b="0" i="0" u="none" strike="noStrike" dirty="0">
                          <a:solidFill>
                            <a:schemeClr val="tx1"/>
                          </a:solidFill>
                          <a:effectLst/>
                          <a:latin typeface="Microsoft Sans Serif" panose="020B0604020202020204" pitchFamily="34" charset="0"/>
                          <a:cs typeface="Microsoft Sans Serif" panose="020B0604020202020204" pitchFamily="34" charset="0"/>
                        </a:rPr>
                        <a:t>- </a:t>
                      </a:r>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39.0</a:t>
                      </a:r>
                      <a:endParaRPr lang="en-GB" sz="11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E62937"/>
                      </a:solidFill>
                      <a:prstDash val="solid"/>
                      <a:round/>
                      <a:headEnd type="none" w="med" len="med"/>
                      <a:tailEnd type="none" w="med" len="med"/>
                    </a:lnB>
                    <a:lnTlToBr>
                      <a:noFill/>
                    </a:lnTlToBr>
                    <a:lnBlToTr>
                      <a:noFill/>
                    </a:lnBlToTr>
                    <a:solidFill>
                      <a:srgbClr val="FCE8E8"/>
                    </a:solidFill>
                  </a:tcPr>
                </a:tc>
                <a:tc>
                  <a:txBody>
                    <a:bodyPr/>
                    <a:lstStyle/>
                    <a:p>
                      <a:pPr algn="ctr" fontAlgn="b"/>
                      <a:r>
                        <a:rPr lang="en-GB" sz="1100" b="0" i="0" u="none" strike="noStrike" dirty="0" smtClean="0">
                          <a:solidFill>
                            <a:schemeClr val="tx1"/>
                          </a:solidFill>
                          <a:effectLst/>
                          <a:latin typeface="Microsoft Sans Serif" panose="020B0604020202020204" pitchFamily="34" charset="0"/>
                          <a:cs typeface="Microsoft Sans Serif" panose="020B0604020202020204" pitchFamily="34" charset="0"/>
                        </a:rPr>
                        <a:t>19.9 </a:t>
                      </a:r>
                      <a:r>
                        <a:rPr lang="en-GB" sz="1100" b="0" i="0" u="none" strike="noStrike" dirty="0">
                          <a:solidFill>
                            <a:schemeClr val="tx1"/>
                          </a:solidFill>
                          <a:effectLst/>
                          <a:latin typeface="Microsoft Sans Serif" panose="020B0604020202020204" pitchFamily="34" charset="0"/>
                          <a:cs typeface="Microsoft Sans Serif" panose="020B0604020202020204" pitchFamily="34" charset="0"/>
                        </a:rPr>
                        <a:t>- 36.6</a:t>
                      </a:r>
                    </a:p>
                  </a:txBody>
                  <a:tcPr marL="0" marR="0" marT="0" marB="0" anchor="ctr">
                    <a:lnL w="12700" cap="flat" cmpd="sng" algn="ctr">
                      <a:solidFill>
                        <a:schemeClr val="bg1"/>
                      </a:solidFill>
                      <a:prstDash val="solid"/>
                      <a:round/>
                      <a:headEnd type="none" w="med" len="med"/>
                      <a:tailEnd type="none" w="med" len="med"/>
                    </a:lnL>
                    <a:lnR w="19050" cap="flat" cmpd="sng" algn="ctr">
                      <a:solidFill>
                        <a:srgbClr val="E62937"/>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E62937"/>
                      </a:solidFill>
                      <a:prstDash val="solid"/>
                      <a:round/>
                      <a:headEnd type="none" w="med" len="med"/>
                      <a:tailEnd type="none" w="med" len="med"/>
                    </a:lnB>
                    <a:lnTlToBr>
                      <a:noFill/>
                    </a:lnTlToBr>
                    <a:lnBlToTr>
                      <a:noFill/>
                    </a:lnBlToTr>
                    <a:solidFill>
                      <a:srgbClr val="FCE8E8"/>
                    </a:solidFill>
                  </a:tcPr>
                </a:tc>
              </a:tr>
            </a:tbl>
          </a:graphicData>
        </a:graphic>
      </p:graphicFrame>
      <p:graphicFrame>
        <p:nvGraphicFramePr>
          <p:cNvPr id="17" name="Group 77"/>
          <p:cNvGraphicFramePr>
            <a:graphicFrameLocks noGrp="1"/>
          </p:cNvGraphicFramePr>
          <p:nvPr>
            <p:extLst>
              <p:ext uri="{D42A27DB-BD31-4B8C-83A1-F6EECF244321}">
                <p14:modId xmlns:p14="http://schemas.microsoft.com/office/powerpoint/2010/main" val="2462461939"/>
              </p:ext>
            </p:extLst>
          </p:nvPr>
        </p:nvGraphicFramePr>
        <p:xfrm>
          <a:off x="3512675" y="4786180"/>
          <a:ext cx="5468093" cy="792088"/>
        </p:xfrm>
        <a:graphic>
          <a:graphicData uri="http://schemas.openxmlformats.org/drawingml/2006/table">
            <a:tbl>
              <a:tblPr/>
              <a:tblGrid>
                <a:gridCol w="1059325"/>
                <a:gridCol w="996476"/>
                <a:gridCol w="1121604"/>
                <a:gridCol w="1145344"/>
                <a:gridCol w="1145344"/>
              </a:tblGrid>
              <a:tr h="324000">
                <a:tc>
                  <a:txBody>
                    <a:bodyPr/>
                    <a:lstStyle/>
                    <a:p>
                      <a:pPr marL="0" marR="0" lvl="0" indent="0" algn="l" defTabSz="1071563"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46" marR="91446" marT="45728" marB="45728" anchor="ctr" horzOverflow="overflow">
                    <a:lnL w="19050" cap="flat" cmpd="sng" algn="ctr">
                      <a:solidFill>
                        <a:srgbClr val="E62937"/>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6293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2937"/>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Imbalance</a:t>
                      </a:r>
                    </a:p>
                  </a:txBody>
                  <a:tcPr marL="91446" marR="91446"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6293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2937"/>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Scheduling</a:t>
                      </a:r>
                    </a:p>
                  </a:txBody>
                  <a:tcPr marL="91446" marR="91446"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6293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2937"/>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OCM</a:t>
                      </a:r>
                    </a:p>
                  </a:txBody>
                  <a:tcPr marL="91446" marR="91446"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E6293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2937"/>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Net</a:t>
                      </a:r>
                    </a:p>
                  </a:txBody>
                  <a:tcPr marL="91446" marR="91446" marT="45728" marB="45728" anchor="ctr" horzOverflow="overflow">
                    <a:lnL w="12700" cap="flat" cmpd="sng" algn="ctr">
                      <a:solidFill>
                        <a:schemeClr val="bg1"/>
                      </a:solidFill>
                      <a:prstDash val="solid"/>
                      <a:round/>
                      <a:headEnd type="none" w="med" len="med"/>
                      <a:tailEnd type="none" w="med" len="med"/>
                    </a:lnL>
                    <a:lnR w="19050" cap="flat" cmpd="sng" algn="ctr">
                      <a:solidFill>
                        <a:srgbClr val="E62937"/>
                      </a:solidFill>
                      <a:prstDash val="solid"/>
                      <a:round/>
                      <a:headEnd type="none" w="med" len="med"/>
                      <a:tailEnd type="none" w="med" len="med"/>
                    </a:lnR>
                    <a:lnT w="19050" cap="flat" cmpd="sng" algn="ctr">
                      <a:solidFill>
                        <a:srgbClr val="E62937"/>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2937"/>
                    </a:solidFill>
                  </a:tcPr>
                </a:tc>
              </a:tr>
              <a:tr h="46808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200" b="1" i="0" u="none" strike="noStrike" cap="none" normalizeH="0" baseline="0" dirty="0" smtClean="0">
                          <a:ln>
                            <a:noFill/>
                          </a:ln>
                          <a:solidFill>
                            <a:schemeClr val="tx1"/>
                          </a:solidFill>
                          <a:effectLst/>
                          <a:latin typeface="Arial" charset="0"/>
                          <a:ea typeface="ヒラギノ角ゴ Pro W3" pitchFamily="-108" charset="-128"/>
                          <a:cs typeface="Arial" charset="0"/>
                        </a:rPr>
                        <a:t>April 2017 to Aug 2017</a:t>
                      </a:r>
                    </a:p>
                  </a:txBody>
                  <a:tcPr marL="91446" marR="91446" marT="45728" marB="45728" anchor="ctr" horzOverflow="overflow">
                    <a:lnL w="19050" cap="flat" cmpd="sng" algn="ctr">
                      <a:solidFill>
                        <a:srgbClr val="E62937"/>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E62937"/>
                      </a:solidFill>
                      <a:prstDash val="solid"/>
                      <a:round/>
                      <a:headEnd type="none" w="med" len="med"/>
                      <a:tailEnd type="none" w="med" len="med"/>
                    </a:lnB>
                    <a:lnTlToBr>
                      <a:noFill/>
                    </a:lnTlToBr>
                    <a:lnBlToTr>
                      <a:noFill/>
                    </a:lnBlToTr>
                    <a:solidFill>
                      <a:srgbClr val="FCE8E8"/>
                    </a:solidFill>
                  </a:tcPr>
                </a:tc>
                <a:tc>
                  <a:txBody>
                    <a:bodyPr/>
                    <a:lstStyle/>
                    <a:p>
                      <a:pPr marL="0" marR="0" lvl="0" indent="0" algn="ctr" defTabSz="914400" rtl="0" eaLnBrk="0" fontAlgn="base" latinLnBrk="0" hangingPunct="0">
                        <a:lnSpc>
                          <a:spcPct val="90000"/>
                        </a:lnSpc>
                        <a:spcBef>
                          <a:spcPts val="20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Arial" charset="0"/>
                          <a:ea typeface="ヒラギノ角ゴ Pro W3" pitchFamily="-108" charset="-128"/>
                          <a:cs typeface="Arial" charset="0"/>
                        </a:rPr>
                        <a:t>£15,158,315</a:t>
                      </a:r>
                    </a:p>
                    <a:p>
                      <a:pPr marL="0" marR="0" lvl="0" indent="0" algn="ctr" defTabSz="914400" rtl="0" eaLnBrk="0" fontAlgn="base" latinLnBrk="0" hangingPunct="0">
                        <a:lnSpc>
                          <a:spcPct val="90000"/>
                        </a:lnSpc>
                        <a:spcBef>
                          <a:spcPts val="200"/>
                        </a:spcBef>
                        <a:spcAft>
                          <a:spcPct val="0"/>
                        </a:spcAft>
                        <a:buClrTx/>
                        <a:buSzTx/>
                        <a:buFont typeface="Arial" charset="0"/>
                        <a:buNone/>
                        <a:tabLst/>
                      </a:pPr>
                      <a:r>
                        <a:rPr kumimoji="0" lang="en-GB" sz="800" b="1" i="0" u="none" strike="noStrike" cap="none" normalizeH="0" baseline="0" dirty="0" smtClean="0">
                          <a:ln>
                            <a:noFill/>
                          </a:ln>
                          <a:solidFill>
                            <a:schemeClr val="tx1"/>
                          </a:solidFill>
                          <a:effectLst/>
                          <a:latin typeface="Arial" charset="0"/>
                          <a:ea typeface="ヒラギノ角ゴ Pro W3" pitchFamily="-108" charset="-128"/>
                          <a:cs typeface="Arial" charset="0"/>
                        </a:rPr>
                        <a:t>(CR)</a:t>
                      </a:r>
                    </a:p>
                  </a:txBody>
                  <a:tcPr marL="91446" marR="91446"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E62937"/>
                      </a:solidFill>
                      <a:prstDash val="solid"/>
                      <a:round/>
                      <a:headEnd type="none" w="med" len="med"/>
                      <a:tailEnd type="none" w="med" len="med"/>
                    </a:lnB>
                    <a:lnTlToBr>
                      <a:noFill/>
                    </a:lnTlToBr>
                    <a:lnBlToTr>
                      <a:noFill/>
                    </a:lnBlToTr>
                    <a:solidFill>
                      <a:srgbClr val="FCE8E8"/>
                    </a:solidFill>
                  </a:tcPr>
                </a:tc>
                <a:tc>
                  <a:txBody>
                    <a:bodyPr/>
                    <a:lstStyle/>
                    <a:p>
                      <a:pPr marL="0" marR="0" lvl="0" indent="0" algn="ctr" defTabSz="914400" rtl="0" eaLnBrk="0" fontAlgn="base" latinLnBrk="0" hangingPunct="0">
                        <a:lnSpc>
                          <a:spcPct val="90000"/>
                        </a:lnSpc>
                        <a:spcBef>
                          <a:spcPts val="20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Arial" charset="0"/>
                          <a:ea typeface="ヒラギノ角ゴ Pro W3" pitchFamily="-108" charset="-128"/>
                          <a:cs typeface="Arial" charset="0"/>
                        </a:rPr>
                        <a:t>£1,714,887    </a:t>
                      </a:r>
                      <a:r>
                        <a:rPr kumimoji="0" lang="en-GB" sz="800" b="1" i="0" u="none" strike="noStrike" cap="none" normalizeH="0" baseline="0" dirty="0" smtClean="0">
                          <a:ln>
                            <a:noFill/>
                          </a:ln>
                          <a:solidFill>
                            <a:schemeClr val="tx1"/>
                          </a:solidFill>
                          <a:effectLst/>
                          <a:latin typeface="Arial" charset="0"/>
                          <a:ea typeface="ヒラギノ角ゴ Pro W3" pitchFamily="-108" charset="-128"/>
                          <a:cs typeface="Arial" charset="0"/>
                        </a:rPr>
                        <a:t>(CR)</a:t>
                      </a:r>
                    </a:p>
                  </a:txBody>
                  <a:tcPr marL="91446" marR="91446"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E62937"/>
                      </a:solidFill>
                      <a:prstDash val="solid"/>
                      <a:round/>
                      <a:headEnd type="none" w="med" len="med"/>
                      <a:tailEnd type="none" w="med" len="med"/>
                    </a:lnB>
                    <a:lnTlToBr>
                      <a:noFill/>
                    </a:lnTlToBr>
                    <a:lnBlToTr>
                      <a:noFill/>
                    </a:lnBlToTr>
                    <a:solidFill>
                      <a:srgbClr val="FCE8E8"/>
                    </a:solidFill>
                  </a:tcPr>
                </a:tc>
                <a:tc>
                  <a:txBody>
                    <a:bodyPr/>
                    <a:lstStyle/>
                    <a:p>
                      <a:pPr marL="0" marR="0" lvl="0" indent="0" algn="ctr" defTabSz="914400" rtl="0" eaLnBrk="0" fontAlgn="base" latinLnBrk="0" hangingPunct="0">
                        <a:lnSpc>
                          <a:spcPct val="90000"/>
                        </a:lnSpc>
                        <a:spcBef>
                          <a:spcPts val="20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Arial" charset="0"/>
                          <a:ea typeface="ヒラギノ角ゴ Pro W3" pitchFamily="-108" charset="-128"/>
                          <a:cs typeface="Arial" charset="0"/>
                        </a:rPr>
                        <a:t>£9,574,369    </a:t>
                      </a:r>
                      <a:r>
                        <a:rPr kumimoji="0" lang="en-GB" sz="800" b="1" i="0" u="none" strike="noStrike" cap="none" normalizeH="0" baseline="0" dirty="0" smtClean="0">
                          <a:ln>
                            <a:noFill/>
                          </a:ln>
                          <a:solidFill>
                            <a:schemeClr val="tx1"/>
                          </a:solidFill>
                          <a:effectLst/>
                          <a:latin typeface="Arial" charset="0"/>
                          <a:ea typeface="ヒラギノ角ゴ Pro W3" pitchFamily="-108" charset="-128"/>
                          <a:cs typeface="Arial" charset="0"/>
                        </a:rPr>
                        <a:t>(DB)</a:t>
                      </a:r>
                    </a:p>
                  </a:txBody>
                  <a:tcPr marL="91446" marR="91446"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E62937"/>
                      </a:solidFill>
                      <a:prstDash val="solid"/>
                      <a:round/>
                      <a:headEnd type="none" w="med" len="med"/>
                      <a:tailEnd type="none" w="med" len="med"/>
                    </a:lnB>
                    <a:lnTlToBr>
                      <a:noFill/>
                    </a:lnTlToBr>
                    <a:lnBlToTr>
                      <a:noFill/>
                    </a:lnBlToTr>
                    <a:solidFill>
                      <a:srgbClr val="FCE8E8"/>
                    </a:solidFill>
                  </a:tcPr>
                </a:tc>
                <a:tc>
                  <a:txBody>
                    <a:bodyPr/>
                    <a:lstStyle/>
                    <a:p>
                      <a:pPr marL="0" marR="0" lvl="0" indent="0" algn="ctr" defTabSz="914400" rtl="0" eaLnBrk="0" fontAlgn="base" latinLnBrk="0" hangingPunct="0">
                        <a:lnSpc>
                          <a:spcPct val="90000"/>
                        </a:lnSpc>
                        <a:spcBef>
                          <a:spcPts val="20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Arial" charset="0"/>
                          <a:ea typeface="ヒラギノ角ゴ Pro W3" pitchFamily="-108" charset="-128"/>
                          <a:cs typeface="Arial" charset="0"/>
                        </a:rPr>
                        <a:t>£7,298,832</a:t>
                      </a:r>
                    </a:p>
                    <a:p>
                      <a:pPr marL="0" marR="0" lvl="0" indent="0" algn="ctr" defTabSz="914400" rtl="0" eaLnBrk="0" fontAlgn="base" latinLnBrk="0" hangingPunct="0">
                        <a:lnSpc>
                          <a:spcPct val="90000"/>
                        </a:lnSpc>
                        <a:spcBef>
                          <a:spcPts val="200"/>
                        </a:spcBef>
                        <a:spcAft>
                          <a:spcPct val="0"/>
                        </a:spcAft>
                        <a:buClrTx/>
                        <a:buSzTx/>
                        <a:buFont typeface="Arial" charset="0"/>
                        <a:buNone/>
                        <a:tabLst/>
                      </a:pPr>
                      <a:r>
                        <a:rPr kumimoji="0" lang="en-GB" sz="800" b="1" i="0" u="none" strike="noStrike" cap="none" normalizeH="0" baseline="0" dirty="0" smtClean="0">
                          <a:ln>
                            <a:noFill/>
                          </a:ln>
                          <a:solidFill>
                            <a:schemeClr val="tx1"/>
                          </a:solidFill>
                          <a:effectLst/>
                          <a:latin typeface="Arial" charset="0"/>
                          <a:ea typeface="ヒラギノ角ゴ Pro W3" pitchFamily="-108" charset="-128"/>
                          <a:cs typeface="Arial" charset="0"/>
                        </a:rPr>
                        <a:t>(CR)</a:t>
                      </a:r>
                    </a:p>
                  </a:txBody>
                  <a:tcPr marL="91446" marR="91446" marT="45728" marB="45728" anchor="ctr" horzOverflow="overflow">
                    <a:lnL w="12700" cap="flat" cmpd="sng" algn="ctr">
                      <a:solidFill>
                        <a:schemeClr val="bg1"/>
                      </a:solidFill>
                      <a:prstDash val="solid"/>
                      <a:round/>
                      <a:headEnd type="none" w="med" len="med"/>
                      <a:tailEnd type="none" w="med" len="med"/>
                    </a:lnL>
                    <a:lnR w="19050" cap="flat" cmpd="sng" algn="ctr">
                      <a:solidFill>
                        <a:srgbClr val="E62937"/>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E62937"/>
                      </a:solidFill>
                      <a:prstDash val="solid"/>
                      <a:round/>
                      <a:headEnd type="none" w="med" len="med"/>
                      <a:tailEnd type="none" w="med" len="med"/>
                    </a:lnB>
                    <a:lnTlToBr>
                      <a:noFill/>
                    </a:lnTlToBr>
                    <a:lnBlToTr>
                      <a:noFill/>
                    </a:lnBlToTr>
                    <a:solidFill>
                      <a:srgbClr val="FCE8E8"/>
                    </a:solidFill>
                  </a:tcPr>
                </a:tc>
              </a:tr>
            </a:tbl>
          </a:graphicData>
        </a:graphic>
      </p:graphicFrame>
      <p:sp>
        <p:nvSpPr>
          <p:cNvPr id="18" name="TextBox 17"/>
          <p:cNvSpPr txBox="1"/>
          <p:nvPr/>
        </p:nvSpPr>
        <p:spPr>
          <a:xfrm>
            <a:off x="2915816" y="2996952"/>
            <a:ext cx="3384376" cy="369332"/>
          </a:xfrm>
          <a:prstGeom prst="rect">
            <a:avLst/>
          </a:prstGeom>
          <a:solidFill>
            <a:srgbClr val="FFFF00"/>
          </a:solidFill>
        </p:spPr>
        <p:txBody>
          <a:bodyPr wrap="square" rtlCol="0">
            <a:spAutoFit/>
          </a:bodyPr>
          <a:lstStyle/>
          <a:p>
            <a:pPr algn="ctr"/>
            <a:r>
              <a:rPr lang="en-GB" dirty="0" smtClean="0">
                <a:solidFill>
                  <a:srgbClr val="000000"/>
                </a:solidFill>
              </a:rPr>
              <a:t>To be updated</a:t>
            </a:r>
            <a:endParaRPr lang="en-GB" dirty="0">
              <a:solidFill>
                <a:srgbClr val="000000"/>
              </a:solidFill>
            </a:endParaRPr>
          </a:p>
        </p:txBody>
      </p:sp>
      <p:graphicFrame>
        <p:nvGraphicFramePr>
          <p:cNvPr id="20" name="Group 120"/>
          <p:cNvGraphicFramePr>
            <a:graphicFrameLocks noGrp="1"/>
          </p:cNvGraphicFramePr>
          <p:nvPr>
            <p:extLst>
              <p:ext uri="{D42A27DB-BD31-4B8C-83A1-F6EECF244321}">
                <p14:modId xmlns:p14="http://schemas.microsoft.com/office/powerpoint/2010/main" val="110149217"/>
              </p:ext>
            </p:extLst>
          </p:nvPr>
        </p:nvGraphicFramePr>
        <p:xfrm>
          <a:off x="164026" y="1628800"/>
          <a:ext cx="8473846" cy="2237092"/>
        </p:xfrm>
        <a:graphic>
          <a:graphicData uri="http://schemas.openxmlformats.org/drawingml/2006/table">
            <a:tbl>
              <a:tblPr/>
              <a:tblGrid>
                <a:gridCol w="3024000"/>
                <a:gridCol w="996923"/>
                <a:gridCol w="996923"/>
                <a:gridCol w="3456000"/>
              </a:tblGrid>
              <a:tr h="540000">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rgbClr val="FFFFFF"/>
                          </a:solidFill>
                          <a:effectLst/>
                          <a:latin typeface="Arial" panose="020B0604020202020204" pitchFamily="34" charset="0"/>
                          <a:ea typeface="ヒラギノ角ゴ Pro W3" pitchFamily="-108" charset="-128"/>
                          <a:cs typeface="Arial" panose="020B0604020202020204" pitchFamily="34" charset="0"/>
                        </a:rPr>
                        <a:t>Revenue / Costs</a:t>
                      </a:r>
                      <a:endParaRPr kumimoji="0" lang="en-GB" sz="1500" b="1" i="0" u="none" strike="noStrike" cap="none" normalizeH="0" baseline="0" dirty="0" smtClean="0">
                        <a:ln>
                          <a:noFill/>
                        </a:ln>
                        <a:solidFill>
                          <a:srgbClr val="C00000"/>
                        </a:solidFill>
                        <a:effectLst/>
                        <a:latin typeface="Arial" panose="020B0604020202020204" pitchFamily="34" charset="0"/>
                        <a:ea typeface="ヒラギノ角ゴ Pro W3" pitchFamily="-108" charset="-128"/>
                        <a:cs typeface="Arial" panose="020B0604020202020204" pitchFamily="34" charset="0"/>
                      </a:endParaRPr>
                    </a:p>
                  </a:txBody>
                  <a:tcPr marL="84411" marR="84411" marT="45700" marB="45700" anchor="ctr" horzOverflow="overflow">
                    <a:lnL w="1905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1"/>
                          </a:solidFill>
                          <a:effectLst/>
                          <a:latin typeface="Arial" panose="020B0604020202020204" pitchFamily="34" charset="0"/>
                          <a:ea typeface="ヒラギノ角ゴ Pro W3" pitchFamily="-108" charset="-128"/>
                          <a:cs typeface="Arial" panose="020B0604020202020204" pitchFamily="34" charset="0"/>
                        </a:rPr>
                        <a:t>Apr 17 to Sep 17</a:t>
                      </a:r>
                    </a:p>
                  </a:txBody>
                  <a:tcPr marL="84411" marR="84411"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1"/>
                          </a:solidFill>
                          <a:effectLst/>
                          <a:latin typeface="Arial" panose="020B0604020202020204" pitchFamily="34" charset="0"/>
                          <a:ea typeface="ヒラギノ角ゴ Pro W3" pitchFamily="-108" charset="-128"/>
                          <a:cs typeface="Arial" panose="020B0604020202020204" pitchFamily="34" charset="0"/>
                        </a:rPr>
                        <a:t>Apr 16 Sep 16</a:t>
                      </a:r>
                    </a:p>
                  </a:txBody>
                  <a:tcPr marL="84411" marR="84411"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rgbClr val="FFFFFF"/>
                          </a:solidFill>
                          <a:effectLst/>
                          <a:latin typeface="Arial" panose="020B0604020202020204" pitchFamily="34" charset="0"/>
                          <a:ea typeface="ヒラギノ角ゴ Pro W3" pitchFamily="-108" charset="-128"/>
                          <a:cs typeface="Arial" panose="020B0604020202020204" pitchFamily="34" charset="0"/>
                        </a:rPr>
                        <a:t>Comments </a:t>
                      </a:r>
                    </a:p>
                  </a:txBody>
                  <a:tcPr marL="84411" marR="84411" marT="45700" marB="45700" anchor="ctr" horzOverflow="overflow">
                    <a:lnL w="12700" cap="flat" cmpd="sng" algn="ctr">
                      <a:solidFill>
                        <a:schemeClr val="bg1"/>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r>
              <a:tr h="25906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WDDSEC/DAI Entry Capacity Revenue </a:t>
                      </a:r>
                    </a:p>
                  </a:txBody>
                  <a:tcPr marL="84411" marR="84411" marT="45700" marB="45700" anchor="ctr" horzOverflow="overflow">
                    <a:lnL w="1905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8E8"/>
                    </a:solidFill>
                  </a:tcPr>
                </a:tc>
                <a:tc>
                  <a:txBody>
                    <a:bodyPr/>
                    <a:lstStyle/>
                    <a:p>
                      <a:pPr marL="171450" marR="0" lvl="0" indent="-171450" algn="ctr" defTabSz="914400" rtl="0" eaLnBrk="1" fontAlgn="base" latinLnBrk="0" hangingPunct="1">
                        <a:lnSpc>
                          <a:spcPct val="100000"/>
                        </a:lnSpc>
                        <a:spcBef>
                          <a:spcPct val="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-£421,512</a:t>
                      </a:r>
                    </a:p>
                  </a:txBody>
                  <a:tcPr marL="84411" marR="84411"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8E8"/>
                    </a:solidFill>
                  </a:tcPr>
                </a:tc>
                <a:tc>
                  <a:txBody>
                    <a:bodyPr/>
                    <a:lstStyle/>
                    <a:p>
                      <a:pPr marL="171450" marR="0" lvl="0" indent="-171450" algn="ctr" defTabSz="914400" rtl="0" eaLnBrk="1" fontAlgn="base" latinLnBrk="0" hangingPunct="1">
                        <a:lnSpc>
                          <a:spcPct val="100000"/>
                        </a:lnSpc>
                        <a:spcBef>
                          <a:spcPct val="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-£339,811</a:t>
                      </a:r>
                    </a:p>
                  </a:txBody>
                  <a:tcPr marL="84411" marR="84411"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8E8"/>
                    </a:solidFill>
                  </a:tcPr>
                </a:tc>
                <a:tc rowSpan="6">
                  <a:txBody>
                    <a:bodyPr/>
                    <a:lstStyle/>
                    <a:p>
                      <a:pPr marL="0" marR="0" lvl="0" indent="0" algn="l" defTabSz="1071563" rtl="0" eaLnBrk="1" fontAlgn="base" latinLnBrk="0" hangingPunct="1">
                        <a:lnSpc>
                          <a:spcPct val="100000"/>
                        </a:lnSpc>
                        <a:spcBef>
                          <a:spcPct val="0"/>
                        </a:spcBef>
                        <a:spcAft>
                          <a:spcPct val="0"/>
                        </a:spcAft>
                        <a:buClrTx/>
                        <a:buSzTx/>
                        <a:buFont typeface="Arial" charset="0"/>
                        <a:buNone/>
                        <a:tabLst/>
                      </a:pPr>
                      <a:endPar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endParaRPr>
                    </a:p>
                    <a:p>
                      <a:pPr marL="0" marR="0" lvl="0" indent="0" algn="l" defTabSz="1071563" rtl="0" eaLnBrk="1" fontAlgn="base" latinLnBrk="0" hangingPunct="1">
                        <a:lnSpc>
                          <a:spcPct val="100000"/>
                        </a:lnSpc>
                        <a:spcBef>
                          <a:spcPct val="0"/>
                        </a:spcBef>
                        <a:spcAft>
                          <a:spcPct val="0"/>
                        </a:spcAft>
                        <a:buClrTx/>
                        <a:buSzTx/>
                        <a:buFont typeface="Arial" charset="0"/>
                        <a:buNone/>
                        <a:tabLst/>
                      </a:pPr>
                      <a:endPar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endParaRPr>
                    </a:p>
                    <a:p>
                      <a:pPr marL="0" marR="0" lvl="0" indent="0" algn="l" defTabSz="1071563" rtl="0" eaLnBrk="1" fontAlgn="base" latinLnBrk="0" hangingPunct="1">
                        <a:lnSpc>
                          <a:spcPct val="100000"/>
                        </a:lnSpc>
                        <a:spcBef>
                          <a:spcPct val="0"/>
                        </a:spcBef>
                        <a:spcAft>
                          <a:spcPct val="0"/>
                        </a:spcAft>
                        <a:buClrTx/>
                        <a:buSzTx/>
                        <a:buFont typeface="Arial" charset="0"/>
                        <a:buNone/>
                        <a:tabLst/>
                      </a:pPr>
                      <a:endPar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endParaRPr>
                    </a:p>
                    <a:p>
                      <a:pPr marL="0" marR="0" lvl="0" indent="0" algn="l" defTabSz="1071563" rtl="0" eaLnBrk="1" fontAlgn="base" latinLnBrk="0" hangingPunct="1">
                        <a:lnSpc>
                          <a:spcPct val="100000"/>
                        </a:lnSpc>
                        <a:spcBef>
                          <a:spcPct val="0"/>
                        </a:spcBef>
                        <a:spcAft>
                          <a:spcPct val="0"/>
                        </a:spcAft>
                        <a:buClrTx/>
                        <a:buSzTx/>
                        <a:buFont typeface="Arial" charset="0"/>
                        <a:buNone/>
                        <a:tabLst/>
                        <a:defRPr/>
                      </a:pPr>
                      <a:r>
                        <a:rPr kumimoji="0" lang="en-GB" sz="1100" b="0" i="0" u="none" strike="noStrike" cap="none" normalizeH="0" baseline="0" dirty="0" smtClean="0">
                          <a:ln>
                            <a:noFill/>
                          </a:ln>
                          <a:solidFill>
                            <a:srgbClr val="FF0000"/>
                          </a:solidFill>
                          <a:effectLst/>
                          <a:latin typeface="Calibri" pitchFamily="34" charset="0"/>
                          <a:ea typeface="ヒラギノ角ゴ Pro W3" pitchFamily="-108" charset="-128"/>
                          <a:cs typeface="Arial" charset="0"/>
                        </a:rPr>
                        <a:t>*</a:t>
                      </a: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 Entry Capacity Overrun Revenue data not yet available for September 2017</a:t>
                      </a:r>
                    </a:p>
                  </a:txBody>
                  <a:tcPr marL="84411" marR="84411" marT="45700" marB="45700" horzOverflow="overflow">
                    <a:lnL w="12700" cap="flat" cmpd="sng" algn="ctr">
                      <a:solidFill>
                        <a:schemeClr val="bg1"/>
                      </a:solidFill>
                      <a:prstDash val="solid"/>
                      <a:round/>
                      <a:headEnd type="none" w="med" len="med"/>
                      <a:tailEnd type="none" w="med" len="med"/>
                    </a:lnL>
                    <a:lnR w="19050" cap="flat" cmpd="sng" algn="ctr">
                      <a:solidFill>
                        <a:srgbClr val="FF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8CDCE"/>
                    </a:solidFill>
                  </a:tcPr>
                </a:tc>
              </a:tr>
              <a:tr h="25906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Total Entry Constraint Management Operational Costs</a:t>
                      </a:r>
                    </a:p>
                  </a:txBody>
                  <a:tcPr marL="84411" marR="84411" marT="45700" marB="45700" anchor="ctr" horzOverflow="overflow">
                    <a:lnL w="1905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CDCE"/>
                    </a:solidFill>
                  </a:tcPr>
                </a:tc>
                <a:tc>
                  <a:txBody>
                    <a:bodyPr/>
                    <a:lstStyle/>
                    <a:p>
                      <a:pPr marL="171450" marR="0" lvl="0" indent="-171450" algn="ctr" defTabSz="914400" rtl="0" eaLnBrk="1" fontAlgn="base" latinLnBrk="0" hangingPunct="1">
                        <a:lnSpc>
                          <a:spcPct val="100000"/>
                        </a:lnSpc>
                        <a:spcBef>
                          <a:spcPct val="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£293,495</a:t>
                      </a:r>
                    </a:p>
                  </a:txBody>
                  <a:tcPr marL="84411" marR="84411"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CDCE"/>
                    </a:solidFill>
                  </a:tcPr>
                </a:tc>
                <a:tc>
                  <a:txBody>
                    <a:bodyPr/>
                    <a:lstStyle/>
                    <a:p>
                      <a:pPr marL="171450" marR="0" lvl="0" indent="-171450" algn="ctr" defTabSz="914400" rtl="0" eaLnBrk="1" fontAlgn="base" latinLnBrk="0" hangingPunct="1">
                        <a:lnSpc>
                          <a:spcPct val="100000"/>
                        </a:lnSpc>
                        <a:spcBef>
                          <a:spcPct val="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£0</a:t>
                      </a:r>
                    </a:p>
                  </a:txBody>
                  <a:tcPr marL="84411" marR="84411"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CDCE"/>
                    </a:solidFill>
                  </a:tcPr>
                </a:tc>
                <a:tc vMerge="1">
                  <a:txBody>
                    <a:bodyPr/>
                    <a:lstStyle/>
                    <a:p>
                      <a:endParaRPr lang="en-GB"/>
                    </a:p>
                  </a:txBody>
                  <a:tcPr/>
                </a:tc>
              </a:tr>
              <a:tr h="25906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Entry Capacity Overrun Revenue </a:t>
                      </a:r>
                    </a:p>
                  </a:txBody>
                  <a:tcPr marL="84411" marR="84411" marT="45700" marB="45700" anchor="ctr" horzOverflow="overflow">
                    <a:lnL w="1905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8E8"/>
                    </a:solidFill>
                  </a:tcPr>
                </a:tc>
                <a:tc>
                  <a:txBody>
                    <a:bodyPr/>
                    <a:lstStyle/>
                    <a:p>
                      <a:pPr marL="171450" marR="0" lvl="0" indent="-171450" algn="ctr" defTabSz="914400" rtl="0" eaLnBrk="1" fontAlgn="base" latinLnBrk="0" hangingPunct="1">
                        <a:lnSpc>
                          <a:spcPct val="100000"/>
                        </a:lnSpc>
                        <a:spcBef>
                          <a:spcPct val="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-£1,469,424</a:t>
                      </a:r>
                      <a:r>
                        <a:rPr kumimoji="0" lang="en-GB" sz="1100" b="0" i="0" u="none" strike="noStrike" cap="none" normalizeH="0" baseline="0" dirty="0" smtClean="0">
                          <a:ln>
                            <a:noFill/>
                          </a:ln>
                          <a:solidFill>
                            <a:srgbClr val="FF0000"/>
                          </a:solidFill>
                          <a:effectLst/>
                          <a:latin typeface="Calibri" pitchFamily="34" charset="0"/>
                          <a:ea typeface="ヒラギノ角ゴ Pro W3" pitchFamily="-108" charset="-128"/>
                          <a:cs typeface="Arial" charset="0"/>
                        </a:rPr>
                        <a:t>*</a:t>
                      </a:r>
                    </a:p>
                  </a:txBody>
                  <a:tcPr marL="84411" marR="84411"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8E8"/>
                    </a:solidFill>
                  </a:tcPr>
                </a:tc>
                <a:tc>
                  <a:txBody>
                    <a:bodyPr/>
                    <a:lstStyle/>
                    <a:p>
                      <a:pPr marL="171450" marR="0" lvl="0" indent="-171450" algn="ctr" defTabSz="914400" rtl="0" eaLnBrk="1" fontAlgn="base" latinLnBrk="0" hangingPunct="1">
                        <a:lnSpc>
                          <a:spcPct val="100000"/>
                        </a:lnSpc>
                        <a:spcBef>
                          <a:spcPct val="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-£521,054</a:t>
                      </a:r>
                    </a:p>
                  </a:txBody>
                  <a:tcPr marL="84411" marR="84411"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8E8"/>
                    </a:solidFill>
                  </a:tcPr>
                </a:tc>
                <a:tc vMerge="1">
                  <a:txBody>
                    <a:bodyPr/>
                    <a:lstStyle/>
                    <a:p>
                      <a:endParaRPr lang="en-GB"/>
                    </a:p>
                  </a:txBody>
                  <a:tcPr/>
                </a:tc>
              </a:tr>
              <a:tr h="25906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Non-Obligated Sales Revenue (Entry only)</a:t>
                      </a:r>
                    </a:p>
                  </a:txBody>
                  <a:tcPr marL="84411" marR="84411" marT="45700" marB="45700" anchor="ctr" horzOverflow="overflow">
                    <a:lnL w="1905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CDCE"/>
                    </a:solidFill>
                  </a:tcPr>
                </a:tc>
                <a:tc>
                  <a:txBody>
                    <a:bodyPr/>
                    <a:lstStyle/>
                    <a:p>
                      <a:pPr marL="171450" marR="0" lvl="0" indent="-171450" algn="ctr" defTabSz="914400" rtl="0" eaLnBrk="1" fontAlgn="base" latinLnBrk="0" hangingPunct="1">
                        <a:lnSpc>
                          <a:spcPct val="100000"/>
                        </a:lnSpc>
                        <a:spcBef>
                          <a:spcPct val="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-£1,287</a:t>
                      </a:r>
                    </a:p>
                  </a:txBody>
                  <a:tcPr marL="84411" marR="84411"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CDCE"/>
                    </a:solidFill>
                  </a:tcPr>
                </a:tc>
                <a:tc>
                  <a:txBody>
                    <a:bodyPr/>
                    <a:lstStyle/>
                    <a:p>
                      <a:pPr marL="171450" marR="0" lvl="0" indent="-171450" algn="ctr" defTabSz="914400" rtl="0" eaLnBrk="1" fontAlgn="base" latinLnBrk="0" hangingPunct="1">
                        <a:lnSpc>
                          <a:spcPct val="100000"/>
                        </a:lnSpc>
                        <a:spcBef>
                          <a:spcPct val="0"/>
                        </a:spcBef>
                        <a:spcAft>
                          <a:spcPct val="0"/>
                        </a:spcAft>
                        <a:buClrTx/>
                        <a:buSzTx/>
                        <a:buFont typeface="Arial" charset="0"/>
                        <a:buNone/>
                        <a:tabLst/>
                        <a:defRPr/>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-£2,624</a:t>
                      </a:r>
                    </a:p>
                  </a:txBody>
                  <a:tcPr marL="84411" marR="84411"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CDCE"/>
                    </a:solidFill>
                  </a:tcPr>
                </a:tc>
                <a:tc vMerge="1">
                  <a:txBody>
                    <a:bodyPr/>
                    <a:lstStyle/>
                    <a:p>
                      <a:endParaRPr lang="en-GB"/>
                    </a:p>
                  </a:txBody>
                  <a:tcPr/>
                </a:tc>
              </a:tr>
              <a:tr h="25906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Revenue from Locational Sells and PRI Charges</a:t>
                      </a:r>
                    </a:p>
                  </a:txBody>
                  <a:tcPr marL="84411" marR="84411" marT="45700" marB="45700" anchor="ctr" horzOverflow="overflow">
                    <a:lnL w="1905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8E8"/>
                    </a:solidFill>
                  </a:tcPr>
                </a:tc>
                <a:tc>
                  <a:txBody>
                    <a:bodyPr/>
                    <a:lstStyle/>
                    <a:p>
                      <a:pPr marL="171450" marR="0" lvl="0" indent="-171450" algn="ctr" defTabSz="914400" rtl="0" eaLnBrk="1" fontAlgn="base" latinLnBrk="0" hangingPunct="1">
                        <a:lnSpc>
                          <a:spcPct val="100000"/>
                        </a:lnSpc>
                        <a:spcBef>
                          <a:spcPct val="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£0</a:t>
                      </a:r>
                    </a:p>
                  </a:txBody>
                  <a:tcPr marL="84411" marR="84411"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8E8"/>
                    </a:solidFill>
                  </a:tcPr>
                </a:tc>
                <a:tc>
                  <a:txBody>
                    <a:bodyPr/>
                    <a:lstStyle/>
                    <a:p>
                      <a:pPr marL="171450" marR="0" lvl="0" indent="-171450" algn="ctr" defTabSz="914400" rtl="0" eaLnBrk="1" fontAlgn="base" latinLnBrk="0" hangingPunct="1">
                        <a:lnSpc>
                          <a:spcPct val="100000"/>
                        </a:lnSpc>
                        <a:spcBef>
                          <a:spcPct val="0"/>
                        </a:spcBef>
                        <a:spcAft>
                          <a:spcPct val="0"/>
                        </a:spcAft>
                        <a:buClrTx/>
                        <a:buSzTx/>
                        <a:buFont typeface="Arial" charset="0"/>
                        <a:buNone/>
                        <a:tabLst/>
                        <a:defRPr/>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£0</a:t>
                      </a:r>
                    </a:p>
                  </a:txBody>
                  <a:tcPr marL="84411" marR="84411"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8E8"/>
                    </a:solidFill>
                  </a:tcPr>
                </a:tc>
                <a:tc vMerge="1">
                  <a:txBody>
                    <a:bodyPr/>
                    <a:lstStyle/>
                    <a:p>
                      <a:endParaRPr lang="en-GB"/>
                    </a:p>
                  </a:txBody>
                  <a:tcPr/>
                </a:tc>
              </a:tr>
              <a:tr h="25906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Net Revenue</a:t>
                      </a:r>
                    </a:p>
                  </a:txBody>
                  <a:tcPr marL="84411" marR="84411" marT="45700" marB="45700" anchor="ctr" horzOverflow="overflow">
                    <a:lnL w="1905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8CDCE"/>
                    </a:solidFill>
                  </a:tcPr>
                </a:tc>
                <a:tc>
                  <a:txBody>
                    <a:bodyPr/>
                    <a:lstStyle/>
                    <a:p>
                      <a:pPr marL="171450" marR="0" lvl="0" indent="-171450" algn="ctr" defTabSz="914400" rtl="0" eaLnBrk="1" fontAlgn="base" latinLnBrk="0" hangingPunct="1">
                        <a:lnSpc>
                          <a:spcPct val="100000"/>
                        </a:lnSpc>
                        <a:spcBef>
                          <a:spcPct val="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-£1,598,728</a:t>
                      </a:r>
                    </a:p>
                  </a:txBody>
                  <a:tcPr marL="84411" marR="84411"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8CDCE"/>
                    </a:solidFill>
                  </a:tcPr>
                </a:tc>
                <a:tc>
                  <a:txBody>
                    <a:bodyPr/>
                    <a:lstStyle/>
                    <a:p>
                      <a:pPr marL="171450" marR="0" lvl="0" indent="-171450" algn="ctr" defTabSz="914400" rtl="0" eaLnBrk="1" fontAlgn="base" latinLnBrk="0" hangingPunct="1">
                        <a:lnSpc>
                          <a:spcPct val="100000"/>
                        </a:lnSpc>
                        <a:spcBef>
                          <a:spcPct val="0"/>
                        </a:spcBef>
                        <a:spcAft>
                          <a:spcPct val="0"/>
                        </a:spcAft>
                        <a:buClrTx/>
                        <a:buSzTx/>
                        <a:buFont typeface="Arial" charset="0"/>
                        <a:buNone/>
                        <a:tabLst/>
                      </a:pP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-£866,489</a:t>
                      </a:r>
                    </a:p>
                  </a:txBody>
                  <a:tcPr marL="84411" marR="84411" marT="45700" marB="457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F8CDCE"/>
                    </a:solidFill>
                  </a:tcPr>
                </a:tc>
                <a:tc vMerge="1">
                  <a:txBody>
                    <a:bodyPr/>
                    <a:lstStyle/>
                    <a:p>
                      <a:endParaRPr lang="en-GB"/>
                    </a:p>
                  </a:txBody>
                  <a:tcPr/>
                </a:tc>
              </a:tr>
            </a:tbl>
          </a:graphicData>
        </a:graphic>
      </p:graphicFrame>
    </p:spTree>
    <p:extLst>
      <p:ext uri="{BB962C8B-B14F-4D97-AF65-F5344CB8AC3E}">
        <p14:creationId xmlns:p14="http://schemas.microsoft.com/office/powerpoint/2010/main" val="2906256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9C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4351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prstClr val="white"/>
              </a:solidFill>
            </a:endParaRPr>
          </a:p>
        </p:txBody>
      </p:sp>
      <p:sp>
        <p:nvSpPr>
          <p:cNvPr id="1225731" name="TextBox 3"/>
          <p:cNvSpPr txBox="1">
            <a:spLocks noChangeArrowheads="1"/>
          </p:cNvSpPr>
          <p:nvPr/>
        </p:nvSpPr>
        <p:spPr bwMode="auto">
          <a:xfrm>
            <a:off x="247650" y="614363"/>
            <a:ext cx="5983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50000"/>
              </a:spcBef>
              <a:spcAft>
                <a:spcPct val="0"/>
              </a:spcAft>
              <a:buFontTx/>
              <a:buNone/>
            </a:pPr>
            <a:r>
              <a:rPr lang="en-GB" altLang="en-US" sz="2800" b="1">
                <a:solidFill>
                  <a:srgbClr val="FFFFFF"/>
                </a:solidFill>
                <a:latin typeface="Arial" pitchFamily="34" charset="0"/>
                <a:ea typeface="MS PGothic" pitchFamily="34" charset="-128"/>
                <a:cs typeface="Arial" pitchFamily="34" charset="0"/>
              </a:rPr>
              <a:t>Gas Operational Forum</a:t>
            </a: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5113" y="1209675"/>
            <a:ext cx="43068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25734" name="TextBox 9"/>
          <p:cNvSpPr txBox="1">
            <a:spLocks noChangeArrowheads="1"/>
          </p:cNvSpPr>
          <p:nvPr/>
        </p:nvSpPr>
        <p:spPr bwMode="auto">
          <a:xfrm>
            <a:off x="274638" y="5830888"/>
            <a:ext cx="83137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Aft>
                <a:spcPct val="0"/>
              </a:spcAft>
              <a:buClr>
                <a:srgbClr val="0079C1"/>
              </a:buClr>
              <a:buFont typeface="Wingdings" pitchFamily="2" charset="2"/>
              <a:buNone/>
            </a:pPr>
            <a:r>
              <a:rPr lang="en-US" altLang="en-US" sz="2000" b="1" dirty="0" smtClean="0">
                <a:solidFill>
                  <a:srgbClr val="FFFFFF"/>
                </a:solidFill>
                <a:latin typeface="Arial" pitchFamily="34" charset="0"/>
                <a:ea typeface="MS PGothic" pitchFamily="34" charset="-128"/>
                <a:cs typeface="Arial" pitchFamily="34" charset="0"/>
              </a:rPr>
              <a:t>19</a:t>
            </a:r>
            <a:r>
              <a:rPr lang="en-US" altLang="en-US" sz="2000" b="1" baseline="30000" dirty="0" smtClean="0">
                <a:solidFill>
                  <a:srgbClr val="FFFFFF"/>
                </a:solidFill>
                <a:latin typeface="Arial" pitchFamily="34" charset="0"/>
                <a:ea typeface="MS PGothic" pitchFamily="34" charset="-128"/>
                <a:cs typeface="Arial" pitchFamily="34" charset="0"/>
              </a:rPr>
              <a:t>th</a:t>
            </a:r>
            <a:r>
              <a:rPr lang="en-US" altLang="en-US" sz="2000" b="1" dirty="0" smtClean="0">
                <a:solidFill>
                  <a:srgbClr val="FFFFFF"/>
                </a:solidFill>
                <a:latin typeface="Arial" pitchFamily="34" charset="0"/>
                <a:ea typeface="MS PGothic" pitchFamily="34" charset="-128"/>
                <a:cs typeface="Arial" pitchFamily="34" charset="0"/>
              </a:rPr>
              <a:t> October 2017 09:30AM</a:t>
            </a:r>
            <a:endParaRPr lang="en-US" altLang="en-US" sz="2000" b="1" dirty="0">
              <a:solidFill>
                <a:srgbClr val="FFFFFF"/>
              </a:solidFill>
              <a:latin typeface="Arial" pitchFamily="34" charset="0"/>
              <a:ea typeface="MS PGothic" pitchFamily="34" charset="-128"/>
              <a:cs typeface="Arial" pitchFamily="34" charset="0"/>
            </a:endParaRPr>
          </a:p>
          <a:p>
            <a:pPr eaLnBrk="1" fontAlgn="base" hangingPunct="1">
              <a:spcAft>
                <a:spcPct val="0"/>
              </a:spcAft>
              <a:buClr>
                <a:srgbClr val="0079C1"/>
              </a:buClr>
              <a:buFont typeface="Wingdings" pitchFamily="2" charset="2"/>
              <a:buNone/>
            </a:pPr>
            <a:r>
              <a:rPr lang="en-US" altLang="en-US" sz="2000" b="1" dirty="0">
                <a:solidFill>
                  <a:srgbClr val="FFFFFF"/>
                </a:solidFill>
                <a:latin typeface="Arial" pitchFamily="34" charset="0"/>
                <a:ea typeface="MS PGothic" pitchFamily="34" charset="-128"/>
                <a:cs typeface="Arial" pitchFamily="34" charset="0"/>
              </a:rPr>
              <a:t>Radisson </a:t>
            </a:r>
            <a:r>
              <a:rPr lang="en-US" altLang="en-US" sz="2000" b="1" dirty="0" err="1">
                <a:solidFill>
                  <a:srgbClr val="FFFFFF"/>
                </a:solidFill>
                <a:latin typeface="Arial" pitchFamily="34" charset="0"/>
                <a:ea typeface="MS PGothic" pitchFamily="34" charset="-128"/>
                <a:cs typeface="Arial" pitchFamily="34" charset="0"/>
              </a:rPr>
              <a:t>Blu</a:t>
            </a:r>
            <a:r>
              <a:rPr lang="en-US" altLang="en-US" sz="2000" b="1" dirty="0">
                <a:solidFill>
                  <a:srgbClr val="FFFFFF"/>
                </a:solidFill>
                <a:latin typeface="Arial" pitchFamily="34" charset="0"/>
                <a:ea typeface="MS PGothic" pitchFamily="34" charset="-128"/>
                <a:cs typeface="Arial" pitchFamily="34" charset="0"/>
              </a:rPr>
              <a:t> Hotel, 130 </a:t>
            </a:r>
            <a:r>
              <a:rPr lang="en-US" altLang="en-US" sz="2000" b="1" dirty="0" err="1">
                <a:solidFill>
                  <a:srgbClr val="FFFFFF"/>
                </a:solidFill>
                <a:latin typeface="Arial" pitchFamily="34" charset="0"/>
                <a:ea typeface="MS PGothic" pitchFamily="34" charset="-128"/>
                <a:cs typeface="Arial" pitchFamily="34" charset="0"/>
              </a:rPr>
              <a:t>Tottenham</a:t>
            </a:r>
            <a:r>
              <a:rPr lang="en-US" altLang="en-US" sz="2000" b="1" dirty="0">
                <a:solidFill>
                  <a:srgbClr val="FFFFFF"/>
                </a:solidFill>
                <a:latin typeface="Arial" pitchFamily="34" charset="0"/>
                <a:ea typeface="MS PGothic" pitchFamily="34" charset="-128"/>
                <a:cs typeface="Arial" pitchFamily="34" charset="0"/>
              </a:rPr>
              <a:t> Court Road, London</a:t>
            </a:r>
            <a:endParaRPr lang="en-GB" altLang="en-US" sz="2000" b="1" dirty="0">
              <a:solidFill>
                <a:srgbClr val="FFFFFF"/>
              </a:solidFill>
              <a:latin typeface="Arial" pitchFamily="34" charset="0"/>
              <a:ea typeface="MS PGothic" pitchFamily="34" charset="-128"/>
              <a:cs typeface="Arial" pitchFamily="34" charset="0"/>
            </a:endParaRPr>
          </a:p>
        </p:txBody>
      </p:sp>
      <p:pic>
        <p:nvPicPr>
          <p:cNvPr id="1225735" name="Picture 12"/>
          <p:cNvPicPr>
            <a:picLocks noChangeAspect="1"/>
          </p:cNvPicPr>
          <p:nvPr/>
        </p:nvPicPr>
        <p:blipFill>
          <a:blip r:embed="rId3">
            <a:extLst>
              <a:ext uri="{28A0092B-C50C-407E-A947-70E740481C1C}">
                <a14:useLocalDpi xmlns:a14="http://schemas.microsoft.com/office/drawing/2010/main" val="0"/>
              </a:ext>
            </a:extLst>
          </a:blip>
          <a:srcRect l="18877" r="28902"/>
          <a:stretch>
            <a:fillRect/>
          </a:stretch>
        </p:blipFill>
        <p:spPr bwMode="auto">
          <a:xfrm>
            <a:off x="3081338" y="1708150"/>
            <a:ext cx="30734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5736" name="Picture 2" descr="C:\Users\anvinder.thiara\Pictures\Term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08150"/>
            <a:ext cx="3081338"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5737" name="Picture 10" descr="C:\Users\anvinder.thiara\Pictures\white-logo-hires.jpg"/>
          <p:cNvPicPr>
            <a:picLocks noChangeAspect="1" noChangeArrowheads="1"/>
          </p:cNvPicPr>
          <p:nvPr/>
        </p:nvPicPr>
        <p:blipFill>
          <a:blip r:embed="rId5" cstate="print">
            <a:extLst>
              <a:ext uri="{28A0092B-C50C-407E-A947-70E740481C1C}">
                <a14:useLocalDpi xmlns:a14="http://schemas.microsoft.com/office/drawing/2010/main" val="0"/>
              </a:ext>
            </a:extLst>
          </a:blip>
          <a:srcRect t="34814" b="42036"/>
          <a:stretch>
            <a:fillRect/>
          </a:stretch>
        </p:blipFill>
        <p:spPr bwMode="auto">
          <a:xfrm>
            <a:off x="6997700" y="227013"/>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5738" name="Picture 12" descr="C:\Users\anvinder.thiara\AppData\Local\Microsoft\Windows\Temporary Internet Files\Content.IE5\V3KD73KH\GB 25-03-2015 E6626_RT.tif"/>
          <p:cNvSpPr>
            <a:spLocks noChangeAspect="1" noChangeArrowheads="1"/>
          </p:cNvSpPr>
          <p:nvPr/>
        </p:nvSpPr>
        <p:spPr bwMode="auto">
          <a:xfrm>
            <a:off x="6154738" y="1708150"/>
            <a:ext cx="2989262"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2800" b="1">
              <a:solidFill>
                <a:prstClr val="black"/>
              </a:solidFill>
              <a:latin typeface="Arial" pitchFamily="34" charset="0"/>
              <a:ea typeface="MS PGothic" pitchFamily="34" charset="-128"/>
              <a:cs typeface="Arial" pitchFamily="34" charset="0"/>
            </a:endParaRPr>
          </a:p>
        </p:txBody>
      </p:sp>
      <p:pic>
        <p:nvPicPr>
          <p:cNvPr id="1225739" name="Picture 2"/>
          <p:cNvPicPr>
            <a:picLocks noChangeAspect="1" noChangeArrowheads="1"/>
          </p:cNvPicPr>
          <p:nvPr/>
        </p:nvPicPr>
        <p:blipFill>
          <a:blip r:embed="rId6">
            <a:extLst>
              <a:ext uri="{28A0092B-C50C-407E-A947-70E740481C1C}">
                <a14:useLocalDpi xmlns:a14="http://schemas.microsoft.com/office/drawing/2010/main" val="0"/>
              </a:ext>
            </a:extLst>
          </a:blip>
          <a:srcRect l="12498" t="24670" r="12943" b="18535"/>
          <a:stretch>
            <a:fillRect/>
          </a:stretch>
        </p:blipFill>
        <p:spPr bwMode="auto">
          <a:xfrm>
            <a:off x="0" y="1708150"/>
            <a:ext cx="9144000"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4813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dirty="0">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79792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333374" y="684510"/>
            <a:ext cx="8343081" cy="461665"/>
          </a:xfrm>
        </p:spPr>
        <p:txBody>
          <a:bodyPr/>
          <a:lstStyle/>
          <a:p>
            <a:pPr eaLnBrk="1" hangingPunct="1"/>
            <a:r>
              <a:rPr lang="en-US" sz="2400" dirty="0">
                <a:solidFill>
                  <a:schemeClr val="bg1"/>
                </a:solidFill>
                <a:latin typeface="Microsoft Sans Serif" panose="020B0604020202020204" pitchFamily="34" charset="0"/>
                <a:cs typeface="Microsoft Sans Serif" panose="020B0604020202020204" pitchFamily="34" charset="0"/>
              </a:rPr>
              <a:t>Energy Balancing: 1st April </a:t>
            </a:r>
            <a:r>
              <a:rPr lang="en-US" sz="2400" dirty="0" smtClean="0">
                <a:solidFill>
                  <a:schemeClr val="bg1"/>
                </a:solidFill>
                <a:latin typeface="Microsoft Sans Serif" panose="020B0604020202020204" pitchFamily="34" charset="0"/>
                <a:cs typeface="Microsoft Sans Serif" panose="020B0604020202020204" pitchFamily="34" charset="0"/>
              </a:rPr>
              <a:t>2017 </a:t>
            </a:r>
            <a:r>
              <a:rPr lang="en-US" sz="2400" dirty="0">
                <a:solidFill>
                  <a:schemeClr val="bg1"/>
                </a:solidFill>
                <a:latin typeface="Microsoft Sans Serif" panose="020B0604020202020204" pitchFamily="34" charset="0"/>
                <a:cs typeface="Microsoft Sans Serif" panose="020B0604020202020204" pitchFamily="34" charset="0"/>
              </a:rPr>
              <a:t>to </a:t>
            </a:r>
            <a:r>
              <a:rPr lang="en-US" sz="2400" dirty="0" smtClean="0">
                <a:solidFill>
                  <a:schemeClr val="bg1"/>
                </a:solidFill>
                <a:latin typeface="Microsoft Sans Serif" panose="020B0604020202020204" pitchFamily="34" charset="0"/>
                <a:cs typeface="Microsoft Sans Serif" panose="020B0604020202020204" pitchFamily="34" charset="0"/>
              </a:rPr>
              <a:t>30th September 2017</a:t>
            </a:r>
            <a:endParaRPr lang="en-US" sz="2400" dirty="0">
              <a:solidFill>
                <a:schemeClr val="bg1"/>
              </a:solidFill>
              <a:latin typeface="Microsoft Sans Serif" panose="020B0604020202020204" pitchFamily="34" charset="0"/>
              <a:cs typeface="Microsoft Sans Serif" panose="020B0604020202020204" pitchFamily="34" charset="0"/>
            </a:endParaRP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20</a:t>
            </a:fld>
            <a:endParaRPr lang="en-US" sz="1200" dirty="0" smtClean="0">
              <a:solidFill>
                <a:srgbClr val="000000"/>
              </a:solidFill>
            </a:endParaRPr>
          </a:p>
        </p:txBody>
      </p:sp>
      <p:graphicFrame>
        <p:nvGraphicFramePr>
          <p:cNvPr id="12" name="Group 4"/>
          <p:cNvGraphicFramePr>
            <a:graphicFrameLocks noGrp="1"/>
          </p:cNvGraphicFramePr>
          <p:nvPr>
            <p:extLst>
              <p:ext uri="{D42A27DB-BD31-4B8C-83A1-F6EECF244321}">
                <p14:modId xmlns:p14="http://schemas.microsoft.com/office/powerpoint/2010/main" val="2703864517"/>
              </p:ext>
            </p:extLst>
          </p:nvPr>
        </p:nvGraphicFramePr>
        <p:xfrm>
          <a:off x="144487" y="1556792"/>
          <a:ext cx="8820001" cy="2556000"/>
        </p:xfrm>
        <a:graphic>
          <a:graphicData uri="http://schemas.openxmlformats.org/drawingml/2006/table">
            <a:tbl>
              <a:tblPr/>
              <a:tblGrid>
                <a:gridCol w="3216943"/>
                <a:gridCol w="1003133"/>
                <a:gridCol w="1003133"/>
                <a:gridCol w="3596792"/>
              </a:tblGrid>
              <a:tr h="540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NGG Balancing Actions </a:t>
                      </a:r>
                      <a:endParaRPr kumimoji="0" lang="en-GB" sz="1500" b="1" i="0" u="none" strike="noStrike" cap="none" normalizeH="0" baseline="0" dirty="0" smtClean="0">
                        <a:ln>
                          <a:noFill/>
                        </a:ln>
                        <a:solidFill>
                          <a:srgbClr val="C00000"/>
                        </a:solidFill>
                        <a:effectLst/>
                        <a:latin typeface="Microsoft Sans Serif" panose="020B0604020202020204" pitchFamily="34" charset="0"/>
                        <a:ea typeface="ヒラギノ角ゴ Pro W3" pitchFamily="-108" charset="-128"/>
                        <a:cs typeface="Microsoft Sans Serif" panose="020B0604020202020204" pitchFamily="34" charset="0"/>
                      </a:endParaRPr>
                    </a:p>
                  </a:txBody>
                  <a:tcPr marL="91445" marR="91445" marT="45700" marB="45700" anchor="ctr" horzOverflow="overflow">
                    <a:lnL w="19050" cap="flat" cmpd="sng" algn="ctr">
                      <a:solidFill>
                        <a:srgbClr val="E629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E6293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E2937"/>
                    </a:solidFill>
                  </a:tcPr>
                </a:tc>
                <a:tc>
                  <a:txBody>
                    <a:bodyPr/>
                    <a:lstStyle/>
                    <a:p>
                      <a:pPr algn="ctr" fontAlgn="b"/>
                      <a:r>
                        <a:rPr lang="en-US" sz="1500" b="1" i="0" u="none" strike="noStrike" dirty="0" smtClean="0">
                          <a:solidFill>
                            <a:srgbClr val="FFFFFF"/>
                          </a:solidFill>
                          <a:effectLst/>
                          <a:latin typeface="Microsoft Sans Serif" panose="020B0604020202020204" pitchFamily="34" charset="0"/>
                          <a:cs typeface="Microsoft Sans Serif" panose="020B0604020202020204" pitchFamily="34" charset="0"/>
                        </a:rPr>
                        <a:t>Apr 17 to Sep 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E6293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E2937"/>
                    </a:solidFill>
                  </a:tcPr>
                </a:tc>
                <a:tc>
                  <a:txBody>
                    <a:bodyPr/>
                    <a:lstStyle/>
                    <a:p>
                      <a:pPr algn="ctr" fontAlgn="b"/>
                      <a:r>
                        <a:rPr lang="en-US" sz="1500" b="1" i="0" u="none" strike="noStrike" dirty="0" smtClean="0">
                          <a:solidFill>
                            <a:srgbClr val="FFFFFF"/>
                          </a:solidFill>
                          <a:effectLst/>
                          <a:latin typeface="Microsoft Sans Serif" panose="020B0604020202020204" pitchFamily="34" charset="0"/>
                          <a:cs typeface="Microsoft Sans Serif" panose="020B0604020202020204" pitchFamily="34" charset="0"/>
                        </a:rPr>
                        <a:t>Apr 16 to Sep 16</a:t>
                      </a:r>
                      <a:endParaRPr lang="en-US" sz="1500" b="1" i="0" u="none" strike="noStrike" dirty="0">
                        <a:solidFill>
                          <a:srgbClr val="FFFFFF"/>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E6293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E293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1071563"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rgbClr val="FFFFFF"/>
                          </a:solidFill>
                          <a:effectLst/>
                          <a:latin typeface="Microsoft Sans Serif" panose="020B0604020202020204" pitchFamily="34" charset="0"/>
                          <a:ea typeface="ヒラギノ角ゴ Pro W3" pitchFamily="-108" charset="-128"/>
                          <a:cs typeface="Microsoft Sans Serif" panose="020B0604020202020204" pitchFamily="34" charset="0"/>
                        </a:rPr>
                        <a:t>Comments </a:t>
                      </a:r>
                    </a:p>
                  </a:txBody>
                  <a:tcPr marL="91445" marR="91445" marT="45700" marB="45700" anchor="ctr" horzOverflow="overflow">
                    <a:lnL w="12700" cap="flat" cmpd="sng" algn="ctr">
                      <a:solidFill>
                        <a:srgbClr val="FFFFFF"/>
                      </a:solidFill>
                      <a:prstDash val="solid"/>
                      <a:round/>
                      <a:headEnd type="none" w="med" len="med"/>
                      <a:tailEnd type="none" w="med" len="med"/>
                    </a:lnL>
                    <a:lnR w="19050" cap="flat" cmpd="sng" algn="ctr">
                      <a:solidFill>
                        <a:srgbClr val="E62937"/>
                      </a:solidFill>
                      <a:prstDash val="solid"/>
                      <a:round/>
                      <a:headEnd type="none" w="med" len="med"/>
                      <a:tailEnd type="none" w="med" len="med"/>
                    </a:lnR>
                    <a:lnT w="19050" cap="flat" cmpd="sng" algn="ctr">
                      <a:solidFill>
                        <a:srgbClr val="E6293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E2937"/>
                    </a:solidFill>
                  </a:tcPr>
                </a:tc>
              </a:tr>
              <a:tr h="28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1100" b="0" i="0" u="none" strike="noStrike" cap="none" normalizeH="0" baseline="0" dirty="0" smtClean="0">
                          <a:ln>
                            <a:noFill/>
                          </a:ln>
                          <a:solidFill>
                            <a:srgbClr val="000000"/>
                          </a:solidFill>
                          <a:effectLst/>
                          <a:latin typeface="Calibri" pitchFamily="34" charset="0"/>
                          <a:ea typeface="ヒラギノ角ゴ Pro W3" pitchFamily="-108" charset="-128"/>
                          <a:cs typeface="Arial" charset="0"/>
                        </a:rPr>
                        <a:t>Buy Actions</a:t>
                      </a:r>
                      <a:endParaRPr kumimoji="0" lang="en-GB" sz="1100" b="1" i="0" u="none" strike="noStrike" cap="none" normalizeH="0" baseline="0" dirty="0" smtClean="0">
                        <a:ln>
                          <a:noFill/>
                        </a:ln>
                        <a:solidFill>
                          <a:srgbClr val="C00000"/>
                        </a:solidFill>
                        <a:effectLst/>
                        <a:latin typeface="Calibri" pitchFamily="34" charset="0"/>
                        <a:ea typeface="ヒラギノ角ゴ Pro W3" pitchFamily="-108" charset="-128"/>
                        <a:cs typeface="Arial" charset="0"/>
                      </a:endParaRPr>
                    </a:p>
                  </a:txBody>
                  <a:tcPr marL="91445" marR="91445" marT="45700" marB="45700" anchor="ctr" horzOverflow="overflow">
                    <a:lnL w="19050" cap="flat" cmpd="sng" algn="ctr">
                      <a:solidFill>
                        <a:srgbClr val="E62937"/>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8E8"/>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83 (84%)</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8E8"/>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23 (33%)</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8E8"/>
                    </a:solidFill>
                  </a:tcPr>
                </a:tc>
                <a:tc rowSpan="7">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lvl="0" indent="-171450" algn="l" defTabSz="1071563" rtl="0" eaLnBrk="1" fontAlgn="base" latinLnBrk="0" hangingPunct="1">
                        <a:lnSpc>
                          <a:spcPct val="100000"/>
                        </a:lnSpc>
                        <a:spcBef>
                          <a:spcPct val="0"/>
                        </a:spcBef>
                        <a:spcAft>
                          <a:spcPct val="0"/>
                        </a:spcAft>
                        <a:buClrTx/>
                        <a:buSzTx/>
                        <a:buFont typeface="Arial" charset="0"/>
                        <a:buChar char="•"/>
                        <a:tabLst/>
                      </a:pPr>
                      <a:r>
                        <a:rPr kumimoji="0" lang="en-GB" sz="1100" b="1"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Buy actions  remain significantly higher than Sell actions in FY 2017;  this being at disparity to FY 2016 where  Sell Actions exceeded Buy  Actions. </a:t>
                      </a:r>
                    </a:p>
                    <a:p>
                      <a:pPr marL="171450" marR="0" lvl="0" indent="-171450" algn="l" defTabSz="1071563" rtl="0" eaLnBrk="1" fontAlgn="base" latinLnBrk="0" hangingPunct="1">
                        <a:lnSpc>
                          <a:spcPct val="100000"/>
                        </a:lnSpc>
                        <a:spcBef>
                          <a:spcPct val="0"/>
                        </a:spcBef>
                        <a:spcAft>
                          <a:spcPct val="0"/>
                        </a:spcAft>
                        <a:buClrTx/>
                        <a:buSzTx/>
                        <a:buFont typeface="Arial" charset="0"/>
                        <a:buChar char="•"/>
                        <a:tabLst/>
                      </a:pPr>
                      <a:endParaRPr kumimoji="0" lang="en-GB" sz="1100" b="1" i="0" u="none" strike="noStrike" cap="none" normalizeH="0" baseline="0" dirty="0" smtClean="0">
                        <a:ln>
                          <a:noFill/>
                        </a:ln>
                        <a:solidFill>
                          <a:schemeClr val="tx1"/>
                        </a:solidFill>
                        <a:effectLst/>
                        <a:latin typeface="Calibri" pitchFamily="34" charset="0"/>
                        <a:ea typeface="ヒラギノ角ゴ Pro W3" pitchFamily="-108" charset="-128"/>
                        <a:cs typeface="Arial" charset="0"/>
                      </a:endParaRPr>
                    </a:p>
                    <a:p>
                      <a:pPr marL="171450" marR="0" lvl="0" indent="-171450" algn="l" defTabSz="1071563" rtl="0" eaLnBrk="1" fontAlgn="base" latinLnBrk="0" hangingPunct="1">
                        <a:lnSpc>
                          <a:spcPct val="100000"/>
                        </a:lnSpc>
                        <a:spcBef>
                          <a:spcPct val="0"/>
                        </a:spcBef>
                        <a:spcAft>
                          <a:spcPct val="0"/>
                        </a:spcAft>
                        <a:buClrTx/>
                        <a:buSzTx/>
                        <a:buFont typeface="Arial" charset="0"/>
                        <a:buChar char="•"/>
                        <a:tabLst/>
                      </a:pPr>
                      <a:r>
                        <a:rPr kumimoji="0" lang="en-GB" sz="1100" b="1"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There have been 16 Sell actions so far in Summer 2017 </a:t>
                      </a:r>
                    </a:p>
                    <a:p>
                      <a:pPr marL="0" marR="0" lvl="0" indent="0" algn="l" defTabSz="1071563" rtl="0" eaLnBrk="1" fontAlgn="base" latinLnBrk="0" hangingPunct="1">
                        <a:lnSpc>
                          <a:spcPct val="100000"/>
                        </a:lnSpc>
                        <a:spcBef>
                          <a:spcPct val="0"/>
                        </a:spcBef>
                        <a:spcAft>
                          <a:spcPct val="0"/>
                        </a:spcAft>
                        <a:buClrTx/>
                        <a:buSzTx/>
                        <a:buFont typeface="Arial" charset="0"/>
                        <a:buNone/>
                        <a:tabLst/>
                      </a:pPr>
                      <a:r>
                        <a:rPr kumimoji="0" lang="en-GB" sz="1100" b="1"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           [Apr: 14, May: 2].</a:t>
                      </a:r>
                    </a:p>
                    <a:p>
                      <a:pPr marL="0" marR="0" lvl="0" indent="0" algn="l" defTabSz="1071563" rtl="0" eaLnBrk="1" fontAlgn="base" latinLnBrk="0" hangingPunct="1">
                        <a:lnSpc>
                          <a:spcPct val="100000"/>
                        </a:lnSpc>
                        <a:spcBef>
                          <a:spcPct val="0"/>
                        </a:spcBef>
                        <a:spcAft>
                          <a:spcPct val="0"/>
                        </a:spcAft>
                        <a:buClrTx/>
                        <a:buSzTx/>
                        <a:buFont typeface="Arial" charset="0"/>
                        <a:buNone/>
                        <a:tabLst/>
                      </a:pPr>
                      <a:endParaRPr kumimoji="0" lang="en-GB" sz="1100" b="1" i="0" u="none" strike="noStrike" cap="none" normalizeH="0" baseline="0" dirty="0" smtClean="0">
                        <a:ln>
                          <a:noFill/>
                        </a:ln>
                        <a:solidFill>
                          <a:schemeClr val="tx1"/>
                        </a:solidFill>
                        <a:effectLst/>
                        <a:latin typeface="Calibri" pitchFamily="34" charset="0"/>
                        <a:ea typeface="ヒラギノ角ゴ Pro W3" pitchFamily="-108" charset="-128"/>
                        <a:cs typeface="Arial" charset="0"/>
                      </a:endParaRPr>
                    </a:p>
                    <a:p>
                      <a:pPr marL="171450" marR="0" lvl="0" indent="-171450" algn="l" defTabSz="1071563" rtl="0" eaLnBrk="1" fontAlgn="base" latinLnBrk="0" hangingPunct="1">
                        <a:lnSpc>
                          <a:spcPct val="100000"/>
                        </a:lnSpc>
                        <a:spcBef>
                          <a:spcPct val="0"/>
                        </a:spcBef>
                        <a:spcAft>
                          <a:spcPct val="0"/>
                        </a:spcAft>
                        <a:buClrTx/>
                        <a:buSzTx/>
                        <a:buFont typeface="Arial" charset="0"/>
                        <a:buChar char="•"/>
                        <a:tabLst/>
                      </a:pPr>
                      <a:r>
                        <a:rPr kumimoji="0" lang="en-GB" sz="1100" b="1"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There have been 83 Buy actions so far in Summer 2017 </a:t>
                      </a:r>
                    </a:p>
                    <a:p>
                      <a:pPr marL="0" marR="0" lvl="0" indent="0" algn="l" defTabSz="1071563" rtl="0" eaLnBrk="1" fontAlgn="base" latinLnBrk="0" hangingPunct="1">
                        <a:lnSpc>
                          <a:spcPct val="100000"/>
                        </a:lnSpc>
                        <a:spcBef>
                          <a:spcPct val="0"/>
                        </a:spcBef>
                        <a:spcAft>
                          <a:spcPct val="0"/>
                        </a:spcAft>
                        <a:buClrTx/>
                        <a:buSzTx/>
                        <a:buFont typeface="Arial" charset="0"/>
                        <a:buNone/>
                        <a:tabLst/>
                      </a:pPr>
                      <a:r>
                        <a:rPr kumimoji="0" lang="en-GB" sz="1100" b="1"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           [Apr: 2, May: 2, June:  17, July: 16, Aug:  23</a:t>
                      </a: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 </a:t>
                      </a:r>
                      <a:r>
                        <a:rPr kumimoji="0" lang="en-GB" sz="1100" b="1"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Sep</a:t>
                      </a: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 </a:t>
                      </a:r>
                      <a:r>
                        <a:rPr kumimoji="0" lang="en-GB" sz="1100" b="1"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23</a:t>
                      </a:r>
                      <a:r>
                        <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rPr>
                        <a:t>]. </a:t>
                      </a:r>
                    </a:p>
                    <a:p>
                      <a:pPr marL="0" marR="0" lvl="0" indent="0" algn="l" defTabSz="1071563" rtl="0" eaLnBrk="1" fontAlgn="base" latinLnBrk="0" hangingPunct="1">
                        <a:lnSpc>
                          <a:spcPct val="100000"/>
                        </a:lnSpc>
                        <a:spcBef>
                          <a:spcPct val="0"/>
                        </a:spcBef>
                        <a:spcAft>
                          <a:spcPct val="0"/>
                        </a:spcAft>
                        <a:buClrTx/>
                        <a:buSzTx/>
                        <a:buFont typeface="Arial" charset="0"/>
                        <a:buNone/>
                        <a:tabLst/>
                      </a:pPr>
                      <a:endParaRPr kumimoji="0" lang="en-GB" sz="1100" b="0" i="0" u="none" strike="noStrike" cap="none" normalizeH="0" baseline="0" dirty="0" smtClean="0">
                        <a:ln>
                          <a:noFill/>
                        </a:ln>
                        <a:solidFill>
                          <a:schemeClr val="tx1"/>
                        </a:solidFill>
                        <a:effectLst/>
                        <a:latin typeface="Calibri" pitchFamily="34" charset="0"/>
                        <a:ea typeface="ヒラギノ角ゴ Pro W3" pitchFamily="-108" charset="-128"/>
                        <a:cs typeface="Arial" charset="0"/>
                      </a:endParaRPr>
                    </a:p>
                  </a:txBody>
                  <a:tcPr marL="91445" marR="91445" marT="45700" marB="45700" horzOverflow="overflow">
                    <a:lnL w="12700" cap="flat" cmpd="sng" algn="ctr">
                      <a:solidFill>
                        <a:srgbClr val="FFFFFF"/>
                      </a:solidFill>
                      <a:prstDash val="solid"/>
                      <a:round/>
                      <a:headEnd type="none" w="med" len="med"/>
                      <a:tailEnd type="none" w="med" len="med"/>
                    </a:lnL>
                    <a:lnR w="19050" cap="flat" cmpd="sng" algn="ctr">
                      <a:solidFill>
                        <a:srgbClr val="E62937"/>
                      </a:solidFill>
                      <a:prstDash val="solid"/>
                      <a:round/>
                      <a:headEnd type="none" w="med" len="med"/>
                      <a:tailEnd type="none" w="med" len="med"/>
                    </a:lnR>
                    <a:lnT w="38100" cap="flat" cmpd="sng" algn="ctr">
                      <a:solidFill>
                        <a:srgbClr val="FFFFFF"/>
                      </a:solidFill>
                      <a:prstDash val="solid"/>
                      <a:round/>
                      <a:headEnd type="none" w="med" len="med"/>
                      <a:tailEnd type="none" w="med" len="med"/>
                    </a:lnT>
                    <a:lnB w="19050" cap="flat" cmpd="sng" algn="ctr">
                      <a:solidFill>
                        <a:srgbClr val="E62937"/>
                      </a:solidFill>
                      <a:prstDash val="solid"/>
                      <a:round/>
                      <a:headEnd type="none" w="med" len="med"/>
                      <a:tailEnd type="none" w="med" len="med"/>
                    </a:lnB>
                    <a:lnTlToBr>
                      <a:noFill/>
                    </a:lnTlToBr>
                    <a:lnBlToTr>
                      <a:noFill/>
                    </a:lnBlToTr>
                    <a:solidFill>
                      <a:srgbClr val="F8CDCE"/>
                    </a:solidFill>
                  </a:tcPr>
                </a:tc>
              </a:tr>
              <a:tr h="28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100" b="0" i="0" u="none" strike="noStrike" cap="none" normalizeH="0" baseline="0" dirty="0" smtClean="0">
                          <a:ln>
                            <a:noFill/>
                          </a:ln>
                          <a:solidFill>
                            <a:srgbClr val="000000"/>
                          </a:solidFill>
                          <a:effectLst/>
                          <a:latin typeface="Calibri" pitchFamily="34" charset="0"/>
                          <a:ea typeface="ヒラギノ角ゴ Pro W3" pitchFamily="-108" charset="-128"/>
                          <a:cs typeface="Arial" charset="0"/>
                        </a:rPr>
                        <a:t>Sell Actions</a:t>
                      </a:r>
                    </a:p>
                  </a:txBody>
                  <a:tcPr marL="91445" marR="91445" marT="45700" marB="45700" anchor="ctr" horzOverflow="overflow">
                    <a:lnL w="19050" cap="flat" cmpd="sng" algn="ctr">
                      <a:solidFill>
                        <a:srgbClr val="E629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CDCE"/>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16 </a:t>
                      </a:r>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(16%)</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CDCE"/>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47 (67%)</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CDCE"/>
                    </a:solidFill>
                  </a:tcPr>
                </a:tc>
                <a:tc vMerge="1">
                  <a:txBody>
                    <a:bodyPr/>
                    <a:lstStyle/>
                    <a:p>
                      <a:endParaRPr lang="en-GB"/>
                    </a:p>
                  </a:txBody>
                  <a:tcPr/>
                </a:tc>
              </a:tr>
              <a:tr h="28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100" b="0" i="0" u="none" strike="noStrike" cap="none" normalizeH="0" baseline="0" dirty="0" smtClean="0">
                          <a:ln>
                            <a:noFill/>
                          </a:ln>
                          <a:solidFill>
                            <a:srgbClr val="000000"/>
                          </a:solidFill>
                          <a:effectLst/>
                          <a:latin typeface="Calibri" pitchFamily="34" charset="0"/>
                          <a:ea typeface="ヒラギノ角ゴ Pro W3" pitchFamily="-108" charset="-128"/>
                          <a:cs typeface="Arial" charset="0"/>
                        </a:rPr>
                        <a:t>Buy Actions [Volume: Gwh]</a:t>
                      </a:r>
                    </a:p>
                  </a:txBody>
                  <a:tcPr marL="91445" marR="91445" marT="45700" marB="45700" anchor="ctr" horzOverflow="overflow">
                    <a:lnL w="19050" cap="flat" cmpd="sng" algn="ctr">
                      <a:solidFill>
                        <a:srgbClr val="E629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8E8"/>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1495</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8E8"/>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433</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8E8"/>
                    </a:solidFill>
                  </a:tcPr>
                </a:tc>
                <a:tc vMerge="1">
                  <a:txBody>
                    <a:bodyPr/>
                    <a:lstStyle/>
                    <a:p>
                      <a:endParaRPr lang="en-GB"/>
                    </a:p>
                  </a:txBody>
                  <a:tcPr/>
                </a:tc>
              </a:tr>
              <a:tr h="28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100" b="0" i="0" u="none" strike="noStrike" cap="none" normalizeH="0" baseline="0" dirty="0" smtClean="0">
                          <a:ln>
                            <a:noFill/>
                          </a:ln>
                          <a:solidFill>
                            <a:srgbClr val="000000"/>
                          </a:solidFill>
                          <a:effectLst/>
                          <a:latin typeface="Calibri" pitchFamily="34" charset="0"/>
                          <a:ea typeface="ヒラギノ角ゴ Pro W3" pitchFamily="-108" charset="-128"/>
                          <a:cs typeface="Arial" charset="0"/>
                        </a:rPr>
                        <a:t>Sell Actions [Volume: Gwh]</a:t>
                      </a:r>
                    </a:p>
                  </a:txBody>
                  <a:tcPr marL="91445" marR="91445" marT="45700" marB="45700" anchor="ctr" horzOverflow="overflow">
                    <a:lnL w="19050" cap="flat" cmpd="sng" algn="ctr">
                      <a:solidFill>
                        <a:srgbClr val="E629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CDCE"/>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-377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CDCE"/>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-970</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CDCE"/>
                    </a:solidFill>
                  </a:tcPr>
                </a:tc>
                <a:tc vMerge="1">
                  <a:txBody>
                    <a:bodyPr/>
                    <a:lstStyle/>
                    <a:p>
                      <a:endParaRPr lang="en-GB"/>
                    </a:p>
                  </a:txBody>
                  <a:tcPr/>
                </a:tc>
              </a:tr>
              <a:tr h="28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100" b="0" i="0" u="none" strike="noStrike" cap="none" normalizeH="0" baseline="0" dirty="0" smtClean="0">
                          <a:ln>
                            <a:noFill/>
                          </a:ln>
                          <a:solidFill>
                            <a:srgbClr val="000000"/>
                          </a:solidFill>
                          <a:effectLst/>
                          <a:latin typeface="Calibri" pitchFamily="34" charset="0"/>
                          <a:ea typeface="ヒラギノ角ゴ Pro W3" pitchFamily="-108" charset="-128"/>
                          <a:cs typeface="Arial" charset="0"/>
                        </a:rPr>
                        <a:t>Number of Balancing Actions </a:t>
                      </a:r>
                    </a:p>
                  </a:txBody>
                  <a:tcPr marL="91445" marR="91445" marT="45700" marB="45700" anchor="ctr" horzOverflow="overflow">
                    <a:lnL w="19050" cap="flat" cmpd="sng" algn="ctr">
                      <a:solidFill>
                        <a:srgbClr val="E629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8E8"/>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99</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8E8"/>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70</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8E8"/>
                    </a:solidFill>
                  </a:tcPr>
                </a:tc>
                <a:tc vMerge="1">
                  <a:txBody>
                    <a:bodyPr/>
                    <a:lstStyle/>
                    <a:p>
                      <a:endParaRPr lang="en-GB"/>
                    </a:p>
                  </a:txBody>
                  <a:tcPr/>
                </a:tc>
              </a:tr>
              <a:tr h="28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100" b="0" i="0" u="none" strike="noStrike" cap="none" normalizeH="0" baseline="0" dirty="0" smtClean="0">
                          <a:ln>
                            <a:noFill/>
                          </a:ln>
                          <a:solidFill>
                            <a:srgbClr val="000000"/>
                          </a:solidFill>
                          <a:effectLst/>
                          <a:latin typeface="Calibri" pitchFamily="34" charset="0"/>
                          <a:ea typeface="ヒラギノ角ゴ Pro W3" pitchFamily="-108" charset="-128"/>
                          <a:cs typeface="Arial" charset="0"/>
                        </a:rPr>
                        <a:t>NGG set Default Marginal Prices [SMPB: Average %]</a:t>
                      </a:r>
                    </a:p>
                  </a:txBody>
                  <a:tcPr marL="91445" marR="91445" marT="45700" marB="45700" anchor="ctr" horzOverflow="overflow">
                    <a:lnL w="19050" cap="flat" cmpd="sng" algn="ctr">
                      <a:solidFill>
                        <a:srgbClr val="E629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CDCE"/>
                    </a:solidFill>
                  </a:tcPr>
                </a:tc>
                <a:tc>
                  <a:txBody>
                    <a:bodyPr/>
                    <a:lstStyle/>
                    <a:p>
                      <a:pPr algn="ctr" fontAlgn="b"/>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10%</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CDCE"/>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5</a:t>
                      </a:r>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8CDCE"/>
                    </a:solidFill>
                  </a:tcPr>
                </a:tc>
                <a:tc vMerge="1">
                  <a:txBody>
                    <a:bodyPr/>
                    <a:lstStyle/>
                    <a:p>
                      <a:endParaRPr lang="en-GB"/>
                    </a:p>
                  </a:txBody>
                  <a:tcPr/>
                </a:tc>
              </a:tr>
              <a:tr h="28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1100" b="0" i="0" u="none" strike="noStrike" cap="none" normalizeH="0" baseline="0" dirty="0" smtClean="0">
                          <a:ln>
                            <a:noFill/>
                          </a:ln>
                          <a:solidFill>
                            <a:srgbClr val="000000"/>
                          </a:solidFill>
                          <a:effectLst/>
                          <a:latin typeface="Calibri" pitchFamily="34" charset="0"/>
                          <a:ea typeface="ヒラギノ角ゴ Pro W3" pitchFamily="-108" charset="-128"/>
                          <a:cs typeface="Arial" charset="0"/>
                        </a:rPr>
                        <a:t>NGG set Default Marginal Prices [SMPS: Average %]</a:t>
                      </a:r>
                      <a:endParaRPr kumimoji="0" lang="en-GB" sz="1100" b="1" i="0" u="none" strike="noStrike" cap="none" normalizeH="0" baseline="0" dirty="0" smtClean="0">
                        <a:ln>
                          <a:noFill/>
                        </a:ln>
                        <a:solidFill>
                          <a:srgbClr val="C00000"/>
                        </a:solidFill>
                        <a:effectLst/>
                        <a:latin typeface="Calibri" pitchFamily="34" charset="0"/>
                        <a:ea typeface="ヒラギノ角ゴ Pro W3" pitchFamily="-108" charset="-128"/>
                        <a:cs typeface="Arial" charset="0"/>
                      </a:endParaRPr>
                    </a:p>
                  </a:txBody>
                  <a:tcPr marL="91445" marR="91445" marT="45700" marB="45700" anchor="ctr" horzOverflow="overflow">
                    <a:lnL w="19050" cap="flat" cmpd="sng" algn="ctr">
                      <a:solidFill>
                        <a:srgbClr val="E62937"/>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E62937"/>
                      </a:solidFill>
                      <a:prstDash val="solid"/>
                      <a:round/>
                      <a:headEnd type="none" w="med" len="med"/>
                      <a:tailEnd type="none" w="med" len="med"/>
                    </a:lnB>
                    <a:lnTlToBr>
                      <a:noFill/>
                    </a:lnTlToBr>
                    <a:lnBlToTr>
                      <a:noFill/>
                    </a:lnBlToTr>
                    <a:solidFill>
                      <a:srgbClr val="FCE8E8"/>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1</a:t>
                      </a:r>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E62937"/>
                      </a:solidFill>
                      <a:prstDash val="solid"/>
                      <a:round/>
                      <a:headEnd type="none" w="med" len="med"/>
                      <a:tailEnd type="none" w="med" len="med"/>
                    </a:lnB>
                    <a:lnTlToBr>
                      <a:noFill/>
                    </a:lnTlToBr>
                    <a:lnBlToTr>
                      <a:noFill/>
                    </a:lnBlToTr>
                    <a:solidFill>
                      <a:srgbClr val="FCE8E8"/>
                    </a:solidFill>
                  </a:tcPr>
                </a:tc>
                <a:tc>
                  <a:txBody>
                    <a:bodyPr/>
                    <a:lstStyle/>
                    <a:p>
                      <a:pPr algn="ctr" fontAlgn="b"/>
                      <a:r>
                        <a:rPr lang="en-GB" sz="1100" b="0" i="0" u="none" strike="noStrike" dirty="0">
                          <a:solidFill>
                            <a:srgbClr val="000000"/>
                          </a:solidFill>
                          <a:effectLst/>
                          <a:latin typeface="Microsoft Sans Serif" panose="020B0604020202020204" pitchFamily="34" charset="0"/>
                          <a:cs typeface="Microsoft Sans Serif" panose="020B0604020202020204" pitchFamily="34" charset="0"/>
                        </a:rPr>
                        <a:t>6</a:t>
                      </a:r>
                      <a:r>
                        <a:rPr lang="en-GB" sz="1100" b="0" i="0" u="none" strike="noStrike" dirty="0" smtClean="0">
                          <a:solidFill>
                            <a:srgbClr val="000000"/>
                          </a:solidFill>
                          <a:effectLst/>
                          <a:latin typeface="Microsoft Sans Serif" panose="020B0604020202020204" pitchFamily="34" charset="0"/>
                          <a:cs typeface="Microsoft Sans Serif" panose="020B0604020202020204" pitchFamily="34" charset="0"/>
                        </a:rPr>
                        <a:t>%</a:t>
                      </a:r>
                      <a:endParaRPr lang="en-GB" sz="11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E62937"/>
                      </a:solidFill>
                      <a:prstDash val="solid"/>
                      <a:round/>
                      <a:headEnd type="none" w="med" len="med"/>
                      <a:tailEnd type="none" w="med" len="med"/>
                    </a:lnB>
                    <a:lnTlToBr>
                      <a:noFill/>
                    </a:lnTlToBr>
                    <a:lnBlToTr>
                      <a:noFill/>
                    </a:lnBlToTr>
                    <a:solidFill>
                      <a:srgbClr val="FCE8E8"/>
                    </a:solidFill>
                  </a:tcPr>
                </a:tc>
                <a:tc vMerge="1">
                  <a:txBody>
                    <a:bodyPr/>
                    <a:lstStyle/>
                    <a:p>
                      <a:endParaRPr lang="en-GB"/>
                    </a:p>
                  </a:txBody>
                  <a:tcPr/>
                </a:tc>
              </a:tr>
            </a:tbl>
          </a:graphicData>
        </a:graphic>
      </p:graphicFrame>
    </p:spTree>
    <p:extLst>
      <p:ext uri="{BB962C8B-B14F-4D97-AF65-F5344CB8AC3E}">
        <p14:creationId xmlns:p14="http://schemas.microsoft.com/office/powerpoint/2010/main" val="1411947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sz="quarter"/>
          </p:nvPr>
        </p:nvSpPr>
        <p:spPr>
          <a:xfrm>
            <a:off x="593725" y="1338263"/>
            <a:ext cx="8043863" cy="522287"/>
          </a:xfrm>
        </p:spPr>
        <p:txBody>
          <a:bodyPr/>
          <a:lstStyle/>
          <a:p>
            <a:r>
              <a:rPr lang="en-GB" altLang="en-US" dirty="0" smtClean="0"/>
              <a:t>Winter Outlook Report</a:t>
            </a:r>
          </a:p>
        </p:txBody>
      </p:sp>
      <p:pic>
        <p:nvPicPr>
          <p:cNvPr id="40964" name="Picture 7" descr="T:\M_OUT\Outlooks\Winter Outlook\2016\3 Content development\WOR front cover.png"/>
          <p:cNvPicPr>
            <a:picLocks noChangeAspect="1" noChangeArrowheads="1"/>
          </p:cNvPicPr>
          <p:nvPr/>
        </p:nvPicPr>
        <p:blipFill>
          <a:blip r:embed="rId3">
            <a:extLst>
              <a:ext uri="{28A0092B-C50C-407E-A947-70E740481C1C}">
                <a14:useLocalDpi xmlns:a14="http://schemas.microsoft.com/office/drawing/2010/main" val="0"/>
              </a:ext>
            </a:extLst>
          </a:blip>
          <a:srcRect l="1411" t="37119" r="47559" b="20375"/>
          <a:stretch>
            <a:fillRect/>
          </a:stretch>
        </p:blipFill>
        <p:spPr bwMode="auto">
          <a:xfrm>
            <a:off x="703263" y="2978150"/>
            <a:ext cx="216693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0738" y="2978150"/>
            <a:ext cx="217011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73775" y="2978150"/>
            <a:ext cx="217011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468313" y="5876925"/>
            <a:ext cx="3967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eaLnBrk="1" fontAlgn="base" hangingPunct="1">
              <a:spcBef>
                <a:spcPct val="0"/>
              </a:spcBef>
              <a:spcAft>
                <a:spcPct val="0"/>
              </a:spcAft>
              <a:buClrTx/>
              <a:buFontTx/>
              <a:buNone/>
            </a:pPr>
            <a:r>
              <a:rPr lang="en-GB" altLang="en-US" sz="1800" b="1" dirty="0">
                <a:solidFill>
                  <a:srgbClr val="FFFFFF"/>
                </a:solidFill>
                <a:cs typeface="Arial" pitchFamily="34" charset="0"/>
              </a:rPr>
              <a:t>Operational Forum – </a:t>
            </a:r>
            <a:r>
              <a:rPr lang="en-GB" altLang="en-US" sz="1800" b="1" dirty="0" smtClean="0">
                <a:solidFill>
                  <a:srgbClr val="FFFFFF"/>
                </a:solidFill>
                <a:cs typeface="Arial" pitchFamily="34" charset="0"/>
              </a:rPr>
              <a:t>October 2017</a:t>
            </a:r>
            <a:endParaRPr lang="en-GB" altLang="en-US" sz="1800" b="1" dirty="0">
              <a:solidFill>
                <a:srgbClr val="FFFFFF"/>
              </a:solidFill>
              <a:cs typeface="Arial" pitchFamily="34" charset="0"/>
            </a:endParaRPr>
          </a:p>
          <a:p>
            <a:pPr eaLnBrk="1" fontAlgn="base" hangingPunct="1">
              <a:spcBef>
                <a:spcPct val="0"/>
              </a:spcBef>
              <a:spcAft>
                <a:spcPct val="0"/>
              </a:spcAft>
              <a:buClrTx/>
              <a:buFontTx/>
              <a:buNone/>
            </a:pPr>
            <a:r>
              <a:rPr lang="en-GB" altLang="en-US" sz="1800" b="1" dirty="0" smtClean="0">
                <a:solidFill>
                  <a:srgbClr val="FFFFFF"/>
                </a:solidFill>
                <a:cs typeface="Arial" pitchFamily="34" charset="0"/>
              </a:rPr>
              <a:t>Karen Thompson</a:t>
            </a:r>
            <a:endParaRPr lang="en-GB" altLang="en-US" sz="1800" b="1" dirty="0">
              <a:solidFill>
                <a:srgbClr val="FFFFFF"/>
              </a:solidFill>
              <a:cs typeface="Arial" pitchFamily="34" charset="0"/>
            </a:endParaRPr>
          </a:p>
        </p:txBody>
      </p:sp>
    </p:spTree>
    <p:extLst>
      <p:ext uri="{BB962C8B-B14F-4D97-AF65-F5344CB8AC3E}">
        <p14:creationId xmlns:p14="http://schemas.microsoft.com/office/powerpoint/2010/main" val="1600701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3"/>
          <p:cNvSpPr>
            <a:spLocks noGrp="1"/>
          </p:cNvSpPr>
          <p:nvPr>
            <p:ph type="sldNum" sz="quarter" idx="12"/>
          </p:nvPr>
        </p:nvSpPr>
        <p:spPr>
          <a:xfrm>
            <a:off x="6875463" y="6381750"/>
            <a:ext cx="2133600" cy="361950"/>
          </a:xfrm>
          <a:noFill/>
        </p:spPr>
        <p:txBody>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9pPr>
          </a:lstStyle>
          <a:p>
            <a:pPr eaLnBrk="1" hangingPunct="1">
              <a:spcAft>
                <a:spcPct val="0"/>
              </a:spcAft>
              <a:buClrTx/>
              <a:buFontTx/>
              <a:buNone/>
            </a:pPr>
            <a:fld id="{A1C3F565-F6B8-438A-934D-FCE0FE7D8AC4}" type="slidenum">
              <a:rPr lang="en-US" altLang="en-US" sz="1200" smtClean="0">
                <a:solidFill>
                  <a:srgbClr val="92D050"/>
                </a:solidFill>
              </a:rPr>
              <a:pPr eaLnBrk="1" hangingPunct="1">
                <a:spcAft>
                  <a:spcPct val="0"/>
                </a:spcAft>
                <a:buClrTx/>
                <a:buFontTx/>
                <a:buNone/>
              </a:pPr>
              <a:t>22</a:t>
            </a:fld>
            <a:endParaRPr lang="en-US" altLang="en-US" sz="1200" dirty="0" smtClean="0">
              <a:solidFill>
                <a:srgbClr val="92D050"/>
              </a:solidFill>
            </a:endParaRPr>
          </a:p>
        </p:txBody>
      </p:sp>
      <p:graphicFrame>
        <p:nvGraphicFramePr>
          <p:cNvPr id="12" name="Content Placeholder 2"/>
          <p:cNvGraphicFramePr>
            <a:graphicFrameLocks/>
          </p:cNvGraphicFramePr>
          <p:nvPr>
            <p:extLst>
              <p:ext uri="{D42A27DB-BD31-4B8C-83A1-F6EECF244321}">
                <p14:modId xmlns:p14="http://schemas.microsoft.com/office/powerpoint/2010/main" val="270245654"/>
              </p:ext>
            </p:extLst>
          </p:nvPr>
        </p:nvGraphicFramePr>
        <p:xfrm>
          <a:off x="531784" y="1562101"/>
          <a:ext cx="8135966" cy="4469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5113" y="1209675"/>
            <a:ext cx="70431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0" descr="C:\Users\anvinder.thiara\Pictures\white-logo-hires.jpg"/>
          <p:cNvPicPr>
            <a:picLocks noChangeAspect="1" noChangeArrowheads="1"/>
          </p:cNvPicPr>
          <p:nvPr/>
        </p:nvPicPr>
        <p:blipFill>
          <a:blip r:embed="rId8"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333375" y="684213"/>
            <a:ext cx="7050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a:lstStyle>
          <a:p>
            <a:pPr eaLnBrk="1" hangingPunct="1"/>
            <a:r>
              <a:rPr lang="en-GB" sz="2400" kern="0" dirty="0" smtClean="0">
                <a:solidFill>
                  <a:schemeClr val="bg1"/>
                </a:solidFill>
              </a:rPr>
              <a:t>Winter Outlook Report 2017/18 Headlines G&amp;E</a:t>
            </a:r>
            <a:endParaRPr lang="en-GB" sz="2400" kern="0" dirty="0">
              <a:solidFill>
                <a:schemeClr val="bg1"/>
              </a:solidFill>
            </a:endParaRPr>
          </a:p>
        </p:txBody>
      </p:sp>
    </p:spTree>
    <p:extLst>
      <p:ext uri="{BB962C8B-B14F-4D97-AF65-F5344CB8AC3E}">
        <p14:creationId xmlns:p14="http://schemas.microsoft.com/office/powerpoint/2010/main" val="29045962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CE6ED2C1-BB2D-4839-A7E6-B141B3C3D3F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dgm id="{14F9580E-B9DD-49AD-878E-F87A61E8DCC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graphicEl>
                                              <a:dgm id="{7B1B7920-6230-4F5B-9577-8F061D730F5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21A57C89-CC0D-476D-A28B-193F85936231}"/>
                                            </p:graphic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2">
                                            <p:graphicEl>
                                              <a:dgm id="{47E340B0-D509-4932-B5D7-1BEA442A84F9}"/>
                                            </p:graphicEl>
                                          </p:spTgt>
                                        </p:tgtEl>
                                        <p:attrNameLst>
                                          <p:attrName>style.visibility</p:attrName>
                                        </p:attrNameLst>
                                      </p:cBhvr>
                                      <p:to>
                                        <p:strVal val="visible"/>
                                      </p:to>
                                    </p:set>
                                    <p:animEffect transition="in" filter="fade">
                                      <p:cBhvr>
                                        <p:cTn id="17" dur="500"/>
                                        <p:tgtEl>
                                          <p:spTgt spid="12">
                                            <p:graphicEl>
                                              <a:dgm id="{47E340B0-D509-4932-B5D7-1BEA442A84F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graphicEl>
                                              <a:dgm id="{22218AF3-D453-4C0C-AAA7-CA102E7E6177}"/>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graphicEl>
                                              <a:dgm id="{7247B77E-CED5-4F4C-B49C-A64790562102}"/>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graphicEl>
                                              <a:dgm id="{816C2E5A-7136-47D7-950D-32571B3AC396}"/>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graphicEl>
                                              <a:dgm id="{7D94CA72-506A-4187-AD64-71F396EAB9A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sz="quarter"/>
          </p:nvPr>
        </p:nvSpPr>
        <p:spPr>
          <a:xfrm>
            <a:off x="593725" y="1338263"/>
            <a:ext cx="8043863" cy="522287"/>
          </a:xfrm>
        </p:spPr>
        <p:txBody>
          <a:bodyPr/>
          <a:lstStyle/>
          <a:p>
            <a:r>
              <a:rPr lang="en-GB" altLang="en-US" dirty="0" smtClean="0"/>
              <a:t>Gas Outlook</a:t>
            </a:r>
          </a:p>
        </p:txBody>
      </p:sp>
      <p:pic>
        <p:nvPicPr>
          <p:cNvPr id="40964" name="Picture 7" descr="T:\M_OUT\Outlooks\Winter Outlook\2016\3 Content development\WOR front cover.png"/>
          <p:cNvPicPr>
            <a:picLocks noChangeAspect="1" noChangeArrowheads="1"/>
          </p:cNvPicPr>
          <p:nvPr/>
        </p:nvPicPr>
        <p:blipFill>
          <a:blip r:embed="rId3">
            <a:extLst>
              <a:ext uri="{28A0092B-C50C-407E-A947-70E740481C1C}">
                <a14:useLocalDpi xmlns:a14="http://schemas.microsoft.com/office/drawing/2010/main" val="0"/>
              </a:ext>
            </a:extLst>
          </a:blip>
          <a:srcRect l="1411" t="37119" r="47559" b="20375"/>
          <a:stretch>
            <a:fillRect/>
          </a:stretch>
        </p:blipFill>
        <p:spPr bwMode="auto">
          <a:xfrm>
            <a:off x="703263" y="2978150"/>
            <a:ext cx="216693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0738" y="2978150"/>
            <a:ext cx="217011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73775" y="2978150"/>
            <a:ext cx="217011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468313" y="5876925"/>
            <a:ext cx="3967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eaLnBrk="1" fontAlgn="base" hangingPunct="1">
              <a:spcBef>
                <a:spcPct val="0"/>
              </a:spcBef>
              <a:spcAft>
                <a:spcPct val="0"/>
              </a:spcAft>
              <a:buClrTx/>
              <a:buFontTx/>
              <a:buNone/>
            </a:pPr>
            <a:r>
              <a:rPr lang="en-GB" altLang="en-US" sz="1800" b="1" dirty="0">
                <a:solidFill>
                  <a:srgbClr val="FFFFFF"/>
                </a:solidFill>
                <a:cs typeface="Arial" pitchFamily="34" charset="0"/>
              </a:rPr>
              <a:t>Operational Forum – </a:t>
            </a:r>
            <a:r>
              <a:rPr lang="en-GB" altLang="en-US" sz="1800" b="1" dirty="0" smtClean="0">
                <a:solidFill>
                  <a:srgbClr val="FFFFFF"/>
                </a:solidFill>
                <a:cs typeface="Arial" pitchFamily="34" charset="0"/>
              </a:rPr>
              <a:t>October 2017</a:t>
            </a:r>
            <a:endParaRPr lang="en-GB" altLang="en-US" sz="1800" b="1" dirty="0">
              <a:solidFill>
                <a:srgbClr val="FFFFFF"/>
              </a:solidFill>
              <a:cs typeface="Arial" pitchFamily="34" charset="0"/>
            </a:endParaRPr>
          </a:p>
          <a:p>
            <a:pPr eaLnBrk="1" fontAlgn="base" hangingPunct="1">
              <a:spcBef>
                <a:spcPct val="0"/>
              </a:spcBef>
              <a:spcAft>
                <a:spcPct val="0"/>
              </a:spcAft>
              <a:buClrTx/>
              <a:buFontTx/>
              <a:buNone/>
            </a:pPr>
            <a:r>
              <a:rPr lang="en-GB" altLang="en-US" sz="1800" b="1" dirty="0" smtClean="0">
                <a:solidFill>
                  <a:srgbClr val="FFFFFF"/>
                </a:solidFill>
                <a:cs typeface="Arial" pitchFamily="34" charset="0"/>
              </a:rPr>
              <a:t>Karen Thompson</a:t>
            </a:r>
            <a:endParaRPr lang="en-GB" altLang="en-US" sz="1800" b="1" dirty="0">
              <a:solidFill>
                <a:srgbClr val="FFFFFF"/>
              </a:solidFill>
              <a:cs typeface="Arial" pitchFamily="34" charset="0"/>
            </a:endParaRPr>
          </a:p>
        </p:txBody>
      </p:sp>
    </p:spTree>
    <p:extLst>
      <p:ext uri="{BB962C8B-B14F-4D97-AF65-F5344CB8AC3E}">
        <p14:creationId xmlns:p14="http://schemas.microsoft.com/office/powerpoint/2010/main" val="174620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a:spLocks noGrp="1"/>
          </p:cNvSpPr>
          <p:nvPr>
            <p:ph type="sldNum" sz="quarter" idx="12"/>
          </p:nvPr>
        </p:nvSpPr>
        <p:spPr>
          <a:noFill/>
        </p:spPr>
        <p:txBody>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9pPr>
          </a:lstStyle>
          <a:p>
            <a:pPr eaLnBrk="1" hangingPunct="1">
              <a:spcAft>
                <a:spcPct val="0"/>
              </a:spcAft>
              <a:buClrTx/>
              <a:buFontTx/>
              <a:buNone/>
            </a:pPr>
            <a:fld id="{A803CF2D-5DD6-43F3-9B75-07E63ED1C75F}" type="slidenum">
              <a:rPr lang="en-US" altLang="en-US" sz="1200" smtClean="0">
                <a:solidFill>
                  <a:srgbClr val="0079C1"/>
                </a:solidFill>
              </a:rPr>
              <a:pPr eaLnBrk="1" hangingPunct="1">
                <a:spcAft>
                  <a:spcPct val="0"/>
                </a:spcAft>
                <a:buClrTx/>
                <a:buFontTx/>
                <a:buNone/>
              </a:pPr>
              <a:t>24</a:t>
            </a:fld>
            <a:endParaRPr lang="en-US" altLang="en-US" sz="1200" dirty="0" smtClean="0">
              <a:solidFill>
                <a:srgbClr val="0079C1"/>
              </a:solidFill>
            </a:endParaRPr>
          </a:p>
        </p:txBody>
      </p:sp>
      <p:graphicFrame>
        <p:nvGraphicFramePr>
          <p:cNvPr id="6" name="Content Placeholder 2"/>
          <p:cNvGraphicFramePr>
            <a:graphicFrameLocks/>
          </p:cNvGraphicFramePr>
          <p:nvPr>
            <p:extLst>
              <p:ext uri="{D42A27DB-BD31-4B8C-83A1-F6EECF244321}">
                <p14:modId xmlns:p14="http://schemas.microsoft.com/office/powerpoint/2010/main" val="2196699641"/>
              </p:ext>
            </p:extLst>
          </p:nvPr>
        </p:nvGraphicFramePr>
        <p:xfrm>
          <a:off x="531784" y="1788755"/>
          <a:ext cx="8421716" cy="4242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7" name="Straight Connector 6"/>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5113" y="1209675"/>
            <a:ext cx="29387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10" descr="C:\Users\anvinder.thiara\Pictures\white-logo-hires.jpg"/>
          <p:cNvPicPr>
            <a:picLocks noChangeAspect="1" noChangeArrowheads="1"/>
          </p:cNvPicPr>
          <p:nvPr/>
        </p:nvPicPr>
        <p:blipFill>
          <a:blip r:embed="rId8"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333375" y="684213"/>
            <a:ext cx="7050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a:lstStyle>
          <a:p>
            <a:pPr eaLnBrk="1" hangingPunct="1"/>
            <a:r>
              <a:rPr lang="en-GB" sz="2400" kern="0" dirty="0" smtClean="0">
                <a:solidFill>
                  <a:schemeClr val="bg1"/>
                </a:solidFill>
              </a:rPr>
              <a:t>Gas key messages</a:t>
            </a:r>
            <a:endParaRPr lang="en-GB" sz="2400" kern="0" dirty="0">
              <a:solidFill>
                <a:schemeClr val="bg1"/>
              </a:solidFill>
            </a:endParaRPr>
          </a:p>
        </p:txBody>
      </p:sp>
    </p:spTree>
    <p:extLst>
      <p:ext uri="{BB962C8B-B14F-4D97-AF65-F5344CB8AC3E}">
        <p14:creationId xmlns:p14="http://schemas.microsoft.com/office/powerpoint/2010/main" val="476109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08B5B37F-A5E0-4BE0-B935-A55B20CDA7BE}"/>
                                            </p:graphicEl>
                                          </p:spTgt>
                                        </p:tgtEl>
                                        <p:attrNameLst>
                                          <p:attrName>style.visibility</p:attrName>
                                        </p:attrNameLst>
                                      </p:cBhvr>
                                      <p:to>
                                        <p:strVal val="visible"/>
                                      </p:to>
                                    </p:set>
                                    <p:animEffect transition="in" filter="fade">
                                      <p:cBhvr>
                                        <p:cTn id="7" dur="500"/>
                                        <p:tgtEl>
                                          <p:spTgt spid="6">
                                            <p:graphicEl>
                                              <a:dgm id="{08B5B37F-A5E0-4BE0-B935-A55B20CDA7B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7E2031C0-8CE7-46DD-8242-CF6DE1185FFC}"/>
                                            </p:graphicEl>
                                          </p:spTgt>
                                        </p:tgtEl>
                                        <p:attrNameLst>
                                          <p:attrName>style.visibility</p:attrName>
                                        </p:attrNameLst>
                                      </p:cBhvr>
                                      <p:to>
                                        <p:strVal val="visible"/>
                                      </p:to>
                                    </p:set>
                                    <p:animEffect transition="in" filter="fade">
                                      <p:cBhvr>
                                        <p:cTn id="10" dur="500"/>
                                        <p:tgtEl>
                                          <p:spTgt spid="6">
                                            <p:graphicEl>
                                              <a:dgm id="{7E2031C0-8CE7-46DD-8242-CF6DE1185FF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816C2E5A-7136-47D7-950D-32571B3AC396}"/>
                                            </p:graphicEl>
                                          </p:spTgt>
                                        </p:tgtEl>
                                        <p:attrNameLst>
                                          <p:attrName>style.visibility</p:attrName>
                                        </p:attrNameLst>
                                      </p:cBhvr>
                                      <p:to>
                                        <p:strVal val="visible"/>
                                      </p:to>
                                    </p:set>
                                    <p:animEffect transition="in" filter="fade">
                                      <p:cBhvr>
                                        <p:cTn id="15" dur="500"/>
                                        <p:tgtEl>
                                          <p:spTgt spid="6">
                                            <p:graphicEl>
                                              <a:dgm id="{816C2E5A-7136-47D7-950D-32571B3AC396}"/>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633A98FA-88F8-48F8-A99F-7566F26FD45D}"/>
                                            </p:graphicEl>
                                          </p:spTgt>
                                        </p:tgtEl>
                                        <p:attrNameLst>
                                          <p:attrName>style.visibility</p:attrName>
                                        </p:attrNameLst>
                                      </p:cBhvr>
                                      <p:to>
                                        <p:strVal val="visible"/>
                                      </p:to>
                                    </p:set>
                                    <p:animEffect transition="in" filter="fade">
                                      <p:cBhvr>
                                        <p:cTn id="18" dur="500"/>
                                        <p:tgtEl>
                                          <p:spTgt spid="6">
                                            <p:graphicEl>
                                              <a:dgm id="{633A98FA-88F8-48F8-A99F-7566F26FD45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2E1C89CD-1025-47AC-9E50-A1A10ABAE349}"/>
                                            </p:graphicEl>
                                          </p:spTgt>
                                        </p:tgtEl>
                                        <p:attrNameLst>
                                          <p:attrName>style.visibility</p:attrName>
                                        </p:attrNameLst>
                                      </p:cBhvr>
                                      <p:to>
                                        <p:strVal val="visible"/>
                                      </p:to>
                                    </p:set>
                                    <p:animEffect transition="in" filter="fade">
                                      <p:cBhvr>
                                        <p:cTn id="23" dur="500"/>
                                        <p:tgtEl>
                                          <p:spTgt spid="6">
                                            <p:graphicEl>
                                              <a:dgm id="{2E1C89CD-1025-47AC-9E50-A1A10ABAE349}"/>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83D51762-C26E-457F-86F3-BE64BAB89248}"/>
                                            </p:graphicEl>
                                          </p:spTgt>
                                        </p:tgtEl>
                                        <p:attrNameLst>
                                          <p:attrName>style.visibility</p:attrName>
                                        </p:attrNameLst>
                                      </p:cBhvr>
                                      <p:to>
                                        <p:strVal val="visible"/>
                                      </p:to>
                                    </p:set>
                                    <p:animEffect transition="in" filter="fade">
                                      <p:cBhvr>
                                        <p:cTn id="26" dur="500"/>
                                        <p:tgtEl>
                                          <p:spTgt spid="6">
                                            <p:graphicEl>
                                              <a:dgm id="{83D51762-C26E-457F-86F3-BE64BAB892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3"/>
          <p:cNvSpPr>
            <a:spLocks noGrp="1"/>
          </p:cNvSpPr>
          <p:nvPr>
            <p:ph type="sldNum" sz="quarter" idx="12"/>
          </p:nvPr>
        </p:nvSpPr>
        <p:spPr>
          <a:xfrm>
            <a:off x="6894513" y="6496050"/>
            <a:ext cx="2133600" cy="361950"/>
          </a:xfrm>
          <a:noFill/>
        </p:spPr>
        <p:txBody>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9pPr>
          </a:lstStyle>
          <a:p>
            <a:pPr eaLnBrk="1" hangingPunct="1">
              <a:spcAft>
                <a:spcPct val="0"/>
              </a:spcAft>
              <a:buClrTx/>
              <a:buFontTx/>
              <a:buNone/>
            </a:pPr>
            <a:fld id="{07382BB6-ABA9-4291-99F2-CE06F7CFA2BE}" type="slidenum">
              <a:rPr lang="en-US" altLang="en-US" sz="1200" smtClean="0">
                <a:solidFill>
                  <a:srgbClr val="0079C1"/>
                </a:solidFill>
              </a:rPr>
              <a:pPr eaLnBrk="1" hangingPunct="1">
                <a:spcAft>
                  <a:spcPct val="0"/>
                </a:spcAft>
                <a:buClrTx/>
                <a:buFontTx/>
                <a:buNone/>
              </a:pPr>
              <a:t>25</a:t>
            </a:fld>
            <a:endParaRPr lang="en-US" altLang="en-US" sz="1200" dirty="0" smtClean="0">
              <a:solidFill>
                <a:srgbClr val="0079C1"/>
              </a:solidFill>
            </a:endParaRPr>
          </a:p>
        </p:txBody>
      </p:sp>
      <p:pic>
        <p:nvPicPr>
          <p:cNvPr id="4301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63" y="1547813"/>
            <a:ext cx="7335837"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5113" y="1209675"/>
            <a:ext cx="747523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0" descr="C:\Users\anvinder.thiara\Pictures\white-logo-hires.jpg"/>
          <p:cNvPicPr>
            <a:picLocks noChangeAspect="1" noChangeArrowheads="1"/>
          </p:cNvPicPr>
          <p:nvPr/>
        </p:nvPicPr>
        <p:blipFill>
          <a:blip r:embed="rId4"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333374" y="684510"/>
            <a:ext cx="82710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a:lstStyle>
          <a:p>
            <a:pPr eaLnBrk="1" hangingPunct="1"/>
            <a:r>
              <a:rPr lang="en-GB" sz="2400" kern="0" dirty="0" smtClean="0">
                <a:solidFill>
                  <a:schemeClr val="bg1"/>
                </a:solidFill>
              </a:rPr>
              <a:t>Gas demand is expected to be lower than last year</a:t>
            </a:r>
            <a:endParaRPr lang="en-GB" sz="2400" kern="0" dirty="0">
              <a:solidFill>
                <a:schemeClr val="bg1"/>
              </a:solidFill>
            </a:endParaRPr>
          </a:p>
        </p:txBody>
      </p:sp>
    </p:spTree>
    <p:extLst>
      <p:ext uri="{BB962C8B-B14F-4D97-AF65-F5344CB8AC3E}">
        <p14:creationId xmlns:p14="http://schemas.microsoft.com/office/powerpoint/2010/main" val="27329385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3"/>
          <p:cNvSpPr>
            <a:spLocks noGrp="1"/>
          </p:cNvSpPr>
          <p:nvPr>
            <p:ph type="sldNum" sz="quarter" idx="12"/>
          </p:nvPr>
        </p:nvSpPr>
        <p:spPr>
          <a:noFill/>
        </p:spPr>
        <p:txBody>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9pPr>
          </a:lstStyle>
          <a:p>
            <a:pPr eaLnBrk="1" hangingPunct="1">
              <a:spcAft>
                <a:spcPct val="0"/>
              </a:spcAft>
              <a:buClrTx/>
              <a:buFontTx/>
              <a:buNone/>
            </a:pPr>
            <a:fld id="{E6EA2085-D413-4487-A6BD-5B2A39AE94A9}" type="slidenum">
              <a:rPr lang="en-US" altLang="en-US" sz="1200" smtClean="0">
                <a:solidFill>
                  <a:srgbClr val="0079C1"/>
                </a:solidFill>
              </a:rPr>
              <a:pPr eaLnBrk="1" hangingPunct="1">
                <a:spcAft>
                  <a:spcPct val="0"/>
                </a:spcAft>
                <a:buClrTx/>
                <a:buFontTx/>
                <a:buNone/>
              </a:pPr>
              <a:t>26</a:t>
            </a:fld>
            <a:endParaRPr lang="en-US" altLang="en-US" sz="1200" dirty="0" smtClean="0">
              <a:solidFill>
                <a:srgbClr val="0079C1"/>
              </a:solidFill>
            </a:endParaRPr>
          </a:p>
        </p:txBody>
      </p:sp>
      <p:sp>
        <p:nvSpPr>
          <p:cNvPr id="4403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9pPr>
          </a:lstStyle>
          <a:p>
            <a:pPr eaLnBrk="1" hangingPunct="1">
              <a:spcAft>
                <a:spcPct val="0"/>
              </a:spcAft>
              <a:buClrTx/>
              <a:buFontTx/>
              <a:buNone/>
            </a:pPr>
            <a:endParaRPr lang="en-US" altLang="en-US" sz="2800" dirty="0">
              <a:solidFill>
                <a:srgbClr val="0079C1"/>
              </a:solidFill>
            </a:endParaRPr>
          </a:p>
        </p:txBody>
      </p:sp>
      <p:graphicFrame>
        <p:nvGraphicFramePr>
          <p:cNvPr id="10" name="Chart 9"/>
          <p:cNvGraphicFramePr/>
          <p:nvPr>
            <p:extLst>
              <p:ext uri="{D42A27DB-BD31-4B8C-83A1-F6EECF244321}">
                <p14:modId xmlns:p14="http://schemas.microsoft.com/office/powerpoint/2010/main" val="509032485"/>
              </p:ext>
            </p:extLst>
          </p:nvPr>
        </p:nvGraphicFramePr>
        <p:xfrm>
          <a:off x="571500" y="1590675"/>
          <a:ext cx="7943828" cy="4904469"/>
        </p:xfrm>
        <a:graphic>
          <a:graphicData uri="http://schemas.openxmlformats.org/drawingml/2006/chart">
            <c:chart xmlns:c="http://schemas.openxmlformats.org/drawingml/2006/chart" xmlns:r="http://schemas.openxmlformats.org/officeDocument/2006/relationships" r:id="rId3"/>
          </a:graphicData>
        </a:graphic>
      </p:graphicFrame>
      <p:cxnSp>
        <p:nvCxnSpPr>
          <p:cNvPr id="44038" name="Straight Arrow Connector 2"/>
          <p:cNvCxnSpPr>
            <a:cxnSpLocks noChangeShapeType="1"/>
          </p:cNvCxnSpPr>
          <p:nvPr/>
        </p:nvCxnSpPr>
        <p:spPr bwMode="auto">
          <a:xfrm flipV="1">
            <a:off x="6111875" y="2286000"/>
            <a:ext cx="0" cy="495300"/>
          </a:xfrm>
          <a:prstGeom prst="straightConnector1">
            <a:avLst/>
          </a:prstGeom>
          <a:noFill/>
          <a:ln w="19050"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39" name="Straight Connector 2"/>
          <p:cNvCxnSpPr>
            <a:cxnSpLocks noChangeShapeType="1"/>
          </p:cNvCxnSpPr>
          <p:nvPr/>
        </p:nvCxnSpPr>
        <p:spPr bwMode="auto">
          <a:xfrm>
            <a:off x="4883150" y="2286000"/>
            <a:ext cx="1228725"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9" name="Straight Connector 8"/>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74032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0" descr="C:\Users\anvinder.thiara\Pictures\white-logo-hires.jpg"/>
          <p:cNvPicPr>
            <a:picLocks noChangeAspect="1" noChangeArrowheads="1"/>
          </p:cNvPicPr>
          <p:nvPr/>
        </p:nvPicPr>
        <p:blipFill>
          <a:blip r:embed="rId4"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179512" y="692696"/>
            <a:ext cx="8127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a:lstStyle>
          <a:p>
            <a:pPr eaLnBrk="1" hangingPunct="1"/>
            <a:r>
              <a:rPr lang="en-GB" sz="2400" kern="0" dirty="0" smtClean="0">
                <a:solidFill>
                  <a:schemeClr val="bg1"/>
                </a:solidFill>
              </a:rPr>
              <a:t>Sufficient gas supply is available to meet demand</a:t>
            </a:r>
            <a:endParaRPr lang="en-GB" sz="2400" kern="0" dirty="0">
              <a:solidFill>
                <a:schemeClr val="bg1"/>
              </a:solidFill>
            </a:endParaRPr>
          </a:p>
        </p:txBody>
      </p:sp>
    </p:spTree>
    <p:extLst>
      <p:ext uri="{BB962C8B-B14F-4D97-AF65-F5344CB8AC3E}">
        <p14:creationId xmlns:p14="http://schemas.microsoft.com/office/powerpoint/2010/main" val="3167154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024" y="1661430"/>
            <a:ext cx="3992089" cy="4442583"/>
          </a:xfrm>
          <a:solidFill>
            <a:srgbClr val="0070C0"/>
          </a:solidFill>
        </p:spPr>
        <p:txBody>
          <a:bodyPr/>
          <a:lstStyle/>
          <a:p>
            <a:pPr marL="0" indent="0" algn="ctr">
              <a:buFont typeface="Wingdings 2" pitchFamily="18" charset="2"/>
              <a:buNone/>
              <a:defRPr/>
            </a:pPr>
            <a:r>
              <a:rPr lang="en-GB" sz="2000" b="1" u="sng" dirty="0" smtClean="0">
                <a:solidFill>
                  <a:schemeClr val="bg1"/>
                </a:solidFill>
              </a:rPr>
              <a:t>Long-range storage</a:t>
            </a:r>
          </a:p>
          <a:p>
            <a:pPr>
              <a:buClr>
                <a:schemeClr val="bg1"/>
              </a:buClr>
              <a:buFont typeface="Wingdings" panose="05000000000000000000" pitchFamily="2" charset="2"/>
              <a:buChar char="§"/>
              <a:defRPr/>
            </a:pPr>
            <a:r>
              <a:rPr lang="en-GB" sz="1600" b="1" dirty="0" smtClean="0">
                <a:solidFill>
                  <a:schemeClr val="bg1"/>
                </a:solidFill>
              </a:rPr>
              <a:t>Return of storage withdrawal capability from Rough.</a:t>
            </a:r>
          </a:p>
          <a:p>
            <a:pPr>
              <a:buClr>
                <a:schemeClr val="bg1"/>
              </a:buClr>
              <a:buFont typeface="Wingdings" panose="05000000000000000000" pitchFamily="2" charset="2"/>
              <a:buChar char="§"/>
              <a:defRPr/>
            </a:pPr>
            <a:r>
              <a:rPr lang="en-GB" sz="1600" b="1" dirty="0" smtClean="0">
                <a:solidFill>
                  <a:schemeClr val="bg1"/>
                </a:solidFill>
              </a:rPr>
              <a:t>In the process of transferring from storage facility to production facility. </a:t>
            </a:r>
          </a:p>
          <a:p>
            <a:pPr>
              <a:buClr>
                <a:schemeClr val="bg1"/>
              </a:buClr>
              <a:buFont typeface="Wingdings" panose="05000000000000000000" pitchFamily="2" charset="2"/>
              <a:buChar char="§"/>
              <a:defRPr/>
            </a:pPr>
            <a:r>
              <a:rPr lang="en-GB" sz="1600" b="1" dirty="0" smtClean="0">
                <a:solidFill>
                  <a:schemeClr val="bg1"/>
                </a:solidFill>
              </a:rPr>
              <a:t>Intention is to produce all recoverable cushion gas.</a:t>
            </a:r>
            <a:endParaRPr lang="en-GB" sz="1600" dirty="0">
              <a:solidFill>
                <a:schemeClr val="bg1"/>
              </a:solidFill>
            </a:endParaRPr>
          </a:p>
          <a:p>
            <a:pPr>
              <a:buClr>
                <a:schemeClr val="bg1"/>
              </a:buClr>
              <a:buFont typeface="Wingdings" panose="05000000000000000000" pitchFamily="2" charset="2"/>
              <a:buChar char="§"/>
              <a:defRPr/>
            </a:pPr>
            <a:r>
              <a:rPr lang="en-GB" sz="1600" b="1" dirty="0" smtClean="0">
                <a:solidFill>
                  <a:schemeClr val="bg1"/>
                </a:solidFill>
              </a:rPr>
              <a:t>We forecast withdrawals to last from early October through until the end of January.</a:t>
            </a:r>
          </a:p>
          <a:p>
            <a:pPr>
              <a:defRPr/>
            </a:pPr>
            <a:endParaRPr lang="en-GB" sz="1600" dirty="0" smtClean="0">
              <a:solidFill>
                <a:schemeClr val="bg1"/>
              </a:solidFill>
            </a:endParaRPr>
          </a:p>
          <a:p>
            <a:pPr marL="0" indent="0">
              <a:buNone/>
              <a:defRPr/>
            </a:pPr>
            <a:endParaRPr lang="en-GB" sz="1600" dirty="0" smtClean="0">
              <a:solidFill>
                <a:schemeClr val="bg1"/>
              </a:solidFill>
            </a:endParaRPr>
          </a:p>
        </p:txBody>
      </p:sp>
      <p:sp>
        <p:nvSpPr>
          <p:cNvPr id="4" name="Content Placeholder 3"/>
          <p:cNvSpPr>
            <a:spLocks noGrp="1"/>
          </p:cNvSpPr>
          <p:nvPr>
            <p:ph sz="half" idx="2"/>
          </p:nvPr>
        </p:nvSpPr>
        <p:spPr>
          <a:xfrm>
            <a:off x="4787900" y="1661431"/>
            <a:ext cx="4024313" cy="4432300"/>
          </a:xfrm>
          <a:solidFill>
            <a:srgbClr val="0070C0"/>
          </a:solidFill>
        </p:spPr>
        <p:txBody>
          <a:bodyPr/>
          <a:lstStyle/>
          <a:p>
            <a:pPr marL="0" indent="0" algn="ctr">
              <a:buFont typeface="Wingdings 2" pitchFamily="18" charset="2"/>
              <a:buNone/>
              <a:defRPr/>
            </a:pPr>
            <a:r>
              <a:rPr lang="en-GB" sz="2000" b="1" u="sng" dirty="0" smtClean="0">
                <a:solidFill>
                  <a:schemeClr val="bg1"/>
                </a:solidFill>
              </a:rPr>
              <a:t>Medium-range storage</a:t>
            </a:r>
          </a:p>
          <a:p>
            <a:pPr>
              <a:buClr>
                <a:schemeClr val="bg1"/>
              </a:buClr>
              <a:buFont typeface="Wingdings" panose="05000000000000000000" pitchFamily="2" charset="2"/>
              <a:buChar char="§"/>
              <a:defRPr/>
            </a:pPr>
            <a:r>
              <a:rPr lang="en-GB" sz="1600" b="1" dirty="0" smtClean="0">
                <a:solidFill>
                  <a:schemeClr val="bg1"/>
                </a:solidFill>
              </a:rPr>
              <a:t>Supplies from </a:t>
            </a:r>
            <a:r>
              <a:rPr lang="en-GB" sz="1600" b="1" dirty="0">
                <a:solidFill>
                  <a:schemeClr val="bg1"/>
                </a:solidFill>
              </a:rPr>
              <a:t>MRS are </a:t>
            </a:r>
            <a:r>
              <a:rPr lang="en-GB" sz="1600" b="1" dirty="0" smtClean="0">
                <a:solidFill>
                  <a:schemeClr val="bg1"/>
                </a:solidFill>
              </a:rPr>
              <a:t>dynamic rather than seasonal ranging from </a:t>
            </a:r>
            <a:r>
              <a:rPr lang="en-GB" sz="1600" b="1" dirty="0">
                <a:solidFill>
                  <a:schemeClr val="bg1"/>
                </a:solidFill>
              </a:rPr>
              <a:t>no flow to maximum flow, from all facilities, at times of high gas demand or price.   </a:t>
            </a:r>
            <a:endParaRPr lang="en-GB" sz="1600" b="1" dirty="0" smtClean="0">
              <a:solidFill>
                <a:schemeClr val="bg1"/>
              </a:solidFill>
            </a:endParaRPr>
          </a:p>
          <a:p>
            <a:pPr>
              <a:buClr>
                <a:schemeClr val="bg1"/>
              </a:buClr>
              <a:buFont typeface="Wingdings" panose="05000000000000000000" pitchFamily="2" charset="2"/>
              <a:buChar char="§"/>
              <a:defRPr/>
            </a:pPr>
            <a:r>
              <a:rPr lang="en-GB" sz="1600" b="1" dirty="0" smtClean="0">
                <a:solidFill>
                  <a:schemeClr val="bg1"/>
                </a:solidFill>
              </a:rPr>
              <a:t>Facilities are </a:t>
            </a:r>
            <a:r>
              <a:rPr lang="en-GB" sz="1600" b="1" dirty="0">
                <a:solidFill>
                  <a:schemeClr val="bg1"/>
                </a:solidFill>
              </a:rPr>
              <a:t>capable of being constantly replenished to ensure maximum supplies throughout periods of high </a:t>
            </a:r>
            <a:r>
              <a:rPr lang="en-GB" sz="1600" b="1" dirty="0" smtClean="0">
                <a:solidFill>
                  <a:schemeClr val="bg1"/>
                </a:solidFill>
              </a:rPr>
              <a:t>demand.</a:t>
            </a:r>
          </a:p>
          <a:p>
            <a:pPr>
              <a:buClr>
                <a:schemeClr val="bg1"/>
              </a:buClr>
              <a:buFont typeface="Wingdings" panose="05000000000000000000" pitchFamily="2" charset="2"/>
              <a:buChar char="§"/>
              <a:defRPr/>
            </a:pPr>
            <a:r>
              <a:rPr lang="en-GB" sz="1600" b="1" dirty="0" smtClean="0">
                <a:solidFill>
                  <a:schemeClr val="bg1"/>
                </a:solidFill>
              </a:rPr>
              <a:t>Last winter MRS responded well to market conditions providing flexibility in response to restrictions at the long-term storage facility, Rough.</a:t>
            </a:r>
            <a:r>
              <a:rPr lang="en-GB" sz="1600" b="1" dirty="0" smtClean="0"/>
              <a:t> </a:t>
            </a:r>
            <a:endParaRPr lang="en-GB" sz="1600" b="1" dirty="0"/>
          </a:p>
          <a:p>
            <a:endParaRPr lang="en-GB" sz="1400" dirty="0"/>
          </a:p>
          <a:p>
            <a:pPr>
              <a:defRPr/>
            </a:pPr>
            <a:endParaRPr lang="en-GB" sz="1400" b="1" dirty="0" smtClean="0">
              <a:solidFill>
                <a:schemeClr val="bg1"/>
              </a:solidFill>
            </a:endParaRPr>
          </a:p>
        </p:txBody>
      </p:sp>
      <p:sp>
        <p:nvSpPr>
          <p:cNvPr id="45061" name="Slide Number Placeholder 4"/>
          <p:cNvSpPr>
            <a:spLocks noGrp="1"/>
          </p:cNvSpPr>
          <p:nvPr>
            <p:ph type="sldNum" sz="quarter" idx="12"/>
          </p:nvPr>
        </p:nvSpPr>
        <p:spPr>
          <a:noFill/>
        </p:spPr>
        <p:txBody>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MS PGothic" pitchFamily="34" charset="-128"/>
              </a:defRPr>
            </a:lvl9pPr>
          </a:lstStyle>
          <a:p>
            <a:pPr eaLnBrk="1" hangingPunct="1">
              <a:spcAft>
                <a:spcPct val="0"/>
              </a:spcAft>
              <a:buClrTx/>
              <a:buFontTx/>
              <a:buNone/>
            </a:pPr>
            <a:fld id="{4D27FA46-C003-435A-A581-04BCD3BACCDB}" type="slidenum">
              <a:rPr lang="en-US" altLang="en-US" sz="1200" smtClean="0">
                <a:solidFill>
                  <a:srgbClr val="0079C1"/>
                </a:solidFill>
              </a:rPr>
              <a:pPr eaLnBrk="1" hangingPunct="1">
                <a:spcAft>
                  <a:spcPct val="0"/>
                </a:spcAft>
                <a:buClrTx/>
                <a:buFontTx/>
                <a:buNone/>
              </a:pPr>
              <a:t>27</a:t>
            </a:fld>
            <a:endParaRPr lang="en-US" altLang="en-US" sz="1200" dirty="0" smtClean="0">
              <a:solidFill>
                <a:srgbClr val="0079C1"/>
              </a:solidFill>
            </a:endParaRPr>
          </a:p>
        </p:txBody>
      </p:sp>
      <p:sp>
        <p:nvSpPr>
          <p:cNvPr id="6" name="Rectangle 5"/>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7" name="Straight Connector 6"/>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5113" y="1209675"/>
            <a:ext cx="157058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333375" y="684213"/>
            <a:ext cx="7050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a:lstStyle>
          <a:p>
            <a:pPr eaLnBrk="1" hangingPunct="1"/>
            <a:r>
              <a:rPr lang="en-GB" sz="2400" kern="0" dirty="0" smtClean="0">
                <a:solidFill>
                  <a:schemeClr val="bg1"/>
                </a:solidFill>
              </a:rPr>
              <a:t>Storage </a:t>
            </a:r>
            <a:endParaRPr lang="en-GB" sz="2400" kern="0" dirty="0">
              <a:solidFill>
                <a:schemeClr val="bg1"/>
              </a:solidFill>
            </a:endParaRPr>
          </a:p>
        </p:txBody>
      </p:sp>
    </p:spTree>
    <p:extLst>
      <p:ext uri="{BB962C8B-B14F-4D97-AF65-F5344CB8AC3E}">
        <p14:creationId xmlns:p14="http://schemas.microsoft.com/office/powerpoint/2010/main" val="3091363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725" y="1540492"/>
            <a:ext cx="8089900" cy="1765300"/>
          </a:xfrm>
        </p:spPr>
        <p:txBody>
          <a:bodyPr/>
          <a:lstStyle/>
          <a:p>
            <a:r>
              <a:rPr lang="en-GB" sz="1800" dirty="0" smtClean="0"/>
              <a:t>In any winter, non-beach supplies are expected to show the greatest variability and flexibility of all of the supply sources.  </a:t>
            </a:r>
          </a:p>
          <a:p>
            <a:r>
              <a:rPr lang="en-GB" sz="1800" dirty="0" smtClean="0"/>
              <a:t>This versatility was predominantly demonstrated by MRS for last winter.</a:t>
            </a:r>
            <a:endParaRPr lang="en-GB" sz="1800" dirty="0"/>
          </a:p>
        </p:txBody>
      </p:sp>
      <p:sp>
        <p:nvSpPr>
          <p:cNvPr id="4" name="Slide Number Placeholder 3"/>
          <p:cNvSpPr>
            <a:spLocks noGrp="1"/>
          </p:cNvSpPr>
          <p:nvPr>
            <p:ph type="sldNum" sz="quarter" idx="12"/>
          </p:nvPr>
        </p:nvSpPr>
        <p:spPr/>
        <p:txBody>
          <a:bodyPr/>
          <a:lstStyle/>
          <a:p>
            <a:pPr>
              <a:defRPr/>
            </a:pPr>
            <a:fld id="{E56C488C-116E-4A90-8157-ECFC7CB69CA2}" type="slidenum">
              <a:rPr lang="en-US" smtClean="0"/>
              <a:pPr>
                <a:defRPr/>
              </a:pPr>
              <a:t>28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32" y="3314719"/>
            <a:ext cx="4819751" cy="3486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6594" y="2945387"/>
            <a:ext cx="6367415" cy="369332"/>
          </a:xfrm>
          <a:prstGeom prst="rect">
            <a:avLst/>
          </a:prstGeom>
          <a:noFill/>
        </p:spPr>
        <p:txBody>
          <a:bodyPr wrap="square" rtlCol="0">
            <a:spAutoFit/>
          </a:bodyPr>
          <a:lstStyle/>
          <a:p>
            <a:r>
              <a:rPr lang="en-GB" sz="1800" dirty="0" smtClean="0">
                <a:solidFill>
                  <a:schemeClr val="tx1"/>
                </a:solidFill>
              </a:rPr>
              <a:t>Injection and </a:t>
            </a:r>
            <a:r>
              <a:rPr lang="en-GB" sz="1600" dirty="0" smtClean="0">
                <a:solidFill>
                  <a:schemeClr val="tx1"/>
                </a:solidFill>
              </a:rPr>
              <a:t>withdrawal</a:t>
            </a:r>
            <a:r>
              <a:rPr lang="en-GB" sz="1800" dirty="0" smtClean="0">
                <a:solidFill>
                  <a:schemeClr val="tx1"/>
                </a:solidFill>
              </a:rPr>
              <a:t> volumes (mcm)</a:t>
            </a:r>
            <a:endParaRPr lang="en-GB" sz="1800" dirty="0">
              <a:solidFill>
                <a:schemeClr val="tx1"/>
              </a:solidFill>
            </a:endParaRPr>
          </a:p>
        </p:txBody>
      </p:sp>
      <p:sp>
        <p:nvSpPr>
          <p:cNvPr id="7" name="Rectangle 6"/>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8" name="Straight Connector 7"/>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5113" y="1209675"/>
            <a:ext cx="38028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10" descr="C:\Users\anvinder.thiara\Pictures\white-logo-hires.jpg"/>
          <p:cNvPicPr>
            <a:picLocks noChangeAspect="1" noChangeArrowheads="1"/>
          </p:cNvPicPr>
          <p:nvPr/>
        </p:nvPicPr>
        <p:blipFill>
          <a:blip r:embed="rId4"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bwMode="auto">
          <a:xfrm>
            <a:off x="333375" y="684213"/>
            <a:ext cx="7050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a:lstStyle>
          <a:p>
            <a:pPr eaLnBrk="1" hangingPunct="1"/>
            <a:r>
              <a:rPr lang="en-GB" sz="2400" kern="0" dirty="0" smtClean="0">
                <a:solidFill>
                  <a:schemeClr val="bg1"/>
                </a:solidFill>
              </a:rPr>
              <a:t>Medium-Range Storage </a:t>
            </a:r>
            <a:endParaRPr lang="en-GB" sz="2400" kern="0" dirty="0">
              <a:solidFill>
                <a:schemeClr val="bg1"/>
              </a:solidFill>
            </a:endParaRPr>
          </a:p>
        </p:txBody>
      </p:sp>
    </p:spTree>
    <p:extLst>
      <p:ext uri="{BB962C8B-B14F-4D97-AF65-F5344CB8AC3E}">
        <p14:creationId xmlns:p14="http://schemas.microsoft.com/office/powerpoint/2010/main" val="40515586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638" y="1421758"/>
            <a:ext cx="8697912" cy="5103586"/>
          </a:xfrm>
        </p:spPr>
        <p:txBody>
          <a:bodyPr/>
          <a:lstStyle/>
          <a:p>
            <a:r>
              <a:rPr lang="en-US" sz="1800" dirty="0" smtClean="0"/>
              <a:t>You can find the </a:t>
            </a:r>
            <a:r>
              <a:rPr lang="en-US" sz="1800" i="1" dirty="0" smtClean="0"/>
              <a:t>Winter Outlook Report </a:t>
            </a:r>
            <a:r>
              <a:rPr lang="en-US" sz="1800" dirty="0" smtClean="0"/>
              <a:t>using the following </a:t>
            </a:r>
            <a:r>
              <a:rPr lang="en-US" sz="1800" dirty="0"/>
              <a:t>link: </a:t>
            </a:r>
            <a:r>
              <a:rPr lang="en-US" sz="1800" dirty="0">
                <a:hlinkClick r:id="rId2"/>
              </a:rPr>
              <a:t>http://www2.nationalgrid.com/UK/Industry-information/Future-of-Energy/FES/Winter-Outlook</a:t>
            </a:r>
            <a:r>
              <a:rPr lang="en-US" sz="1800" dirty="0" smtClean="0">
                <a:hlinkClick r:id="rId2"/>
              </a:rPr>
              <a:t>/</a:t>
            </a:r>
            <a:endParaRPr lang="en-US" sz="1800" dirty="0" smtClean="0"/>
          </a:p>
          <a:p>
            <a:r>
              <a:rPr lang="en-US" sz="1800" dirty="0" smtClean="0"/>
              <a:t>Join </a:t>
            </a:r>
            <a:r>
              <a:rPr lang="en-US" sz="1800" dirty="0"/>
              <a:t>our mailing list to </a:t>
            </a:r>
            <a:r>
              <a:rPr lang="en-US" sz="1800" dirty="0" smtClean="0"/>
              <a:t>receive </a:t>
            </a:r>
            <a:r>
              <a:rPr lang="en-GB" sz="1800" dirty="0" smtClean="0"/>
              <a:t>email </a:t>
            </a:r>
            <a:r>
              <a:rPr lang="en-GB" sz="1800" dirty="0"/>
              <a:t>updates on </a:t>
            </a:r>
            <a:r>
              <a:rPr lang="en-GB" sz="1800" dirty="0" smtClean="0"/>
              <a:t>our Future </a:t>
            </a:r>
            <a:r>
              <a:rPr lang="en-GB" sz="1800" dirty="0"/>
              <a:t>of Energy </a:t>
            </a:r>
            <a:r>
              <a:rPr lang="en-GB" sz="1800" dirty="0" smtClean="0"/>
              <a:t>documents.</a:t>
            </a:r>
            <a:br>
              <a:rPr lang="en-GB" sz="1800" dirty="0" smtClean="0"/>
            </a:br>
            <a:r>
              <a:rPr lang="en-GB" sz="1800" dirty="0" smtClean="0">
                <a:hlinkClick r:id="rId3"/>
              </a:rPr>
              <a:t>http</a:t>
            </a:r>
            <a:r>
              <a:rPr lang="en-GB" sz="1800" dirty="0">
                <a:hlinkClick r:id="rId3"/>
              </a:rPr>
              <a:t>://</a:t>
            </a:r>
            <a:r>
              <a:rPr lang="en-GB" sz="1800" dirty="0" smtClean="0">
                <a:hlinkClick r:id="rId3"/>
              </a:rPr>
              <a:t>www.nationalgrid.com/updates</a:t>
            </a:r>
            <a:endParaRPr lang="en-GB" sz="1800" dirty="0"/>
          </a:p>
          <a:p>
            <a:r>
              <a:rPr lang="en-US" sz="1800" dirty="0"/>
              <a:t>Email us with your </a:t>
            </a:r>
            <a:r>
              <a:rPr lang="en-US" sz="1800" dirty="0" smtClean="0"/>
              <a:t>views on </a:t>
            </a:r>
            <a:r>
              <a:rPr lang="en-US" sz="1800" dirty="0"/>
              <a:t>the </a:t>
            </a:r>
            <a:r>
              <a:rPr lang="en-US" sz="1800" i="1" dirty="0"/>
              <a:t>Winter Outlook Report </a:t>
            </a:r>
            <a:r>
              <a:rPr lang="en-US" sz="1800" dirty="0" smtClean="0"/>
              <a:t>at </a:t>
            </a:r>
            <a:r>
              <a:rPr lang="en-GB" sz="1800" dirty="0" smtClean="0">
                <a:hlinkClick r:id="rId4"/>
              </a:rPr>
              <a:t>marketoutlook@nationalgrid.com</a:t>
            </a:r>
            <a:r>
              <a:rPr lang="en-GB" sz="1800" dirty="0" smtClean="0"/>
              <a:t> </a:t>
            </a:r>
            <a:r>
              <a:rPr lang="en-US" sz="1800" dirty="0" smtClean="0"/>
              <a:t>and </a:t>
            </a:r>
            <a:r>
              <a:rPr lang="en-US" sz="1800" dirty="0"/>
              <a:t>we will get in touch.</a:t>
            </a:r>
          </a:p>
          <a:p>
            <a:r>
              <a:rPr lang="en-US" sz="1800" dirty="0"/>
              <a:t>Keep up to date on key </a:t>
            </a:r>
            <a:r>
              <a:rPr lang="en-US" sz="1800" dirty="0" smtClean="0"/>
              <a:t>issues relating </a:t>
            </a:r>
            <a:r>
              <a:rPr lang="en-US" sz="1800" dirty="0"/>
              <a:t>to National Grid via </a:t>
            </a:r>
            <a:r>
              <a:rPr lang="en-US" sz="1800" dirty="0" smtClean="0"/>
              <a:t>our </a:t>
            </a:r>
            <a:r>
              <a:rPr lang="en-GB" sz="1800" dirty="0" smtClean="0"/>
              <a:t>Connecting </a:t>
            </a:r>
            <a:r>
              <a:rPr lang="en-GB" sz="1800" dirty="0"/>
              <a:t>website</a:t>
            </a:r>
            <a:r>
              <a:rPr lang="en-GB" sz="1800" dirty="0" smtClean="0"/>
              <a:t>: </a:t>
            </a:r>
            <a:r>
              <a:rPr lang="en-GB" sz="1800" dirty="0" smtClean="0">
                <a:hlinkClick r:id="rId5"/>
              </a:rPr>
              <a:t>www.nationalgridconnecting.com</a:t>
            </a:r>
            <a:endParaRPr lang="en-GB" sz="1800" dirty="0"/>
          </a:p>
          <a:p>
            <a:r>
              <a:rPr lang="en-US" sz="1800" dirty="0" smtClean="0"/>
              <a:t>Or alternatively you can write </a:t>
            </a:r>
            <a:r>
              <a:rPr lang="en-US" sz="1800" dirty="0"/>
              <a:t>to us at</a:t>
            </a:r>
            <a:r>
              <a:rPr lang="en-US" sz="1800" dirty="0" smtClean="0"/>
              <a:t>: </a:t>
            </a:r>
            <a:br>
              <a:rPr lang="en-US" sz="1800" dirty="0" smtClean="0"/>
            </a:br>
            <a:r>
              <a:rPr lang="en-GB" sz="1600" dirty="0" smtClean="0"/>
              <a:t>Future </a:t>
            </a:r>
            <a:r>
              <a:rPr lang="en-GB" sz="1600" dirty="0"/>
              <a:t>Outlook </a:t>
            </a:r>
            <a:r>
              <a:rPr lang="en-GB" sz="1600" dirty="0" smtClean="0"/>
              <a:t>team</a:t>
            </a:r>
            <a:br>
              <a:rPr lang="en-GB" sz="1600" dirty="0" smtClean="0"/>
            </a:br>
            <a:r>
              <a:rPr lang="en-GB" sz="1600" dirty="0" smtClean="0"/>
              <a:t>System Operator</a:t>
            </a:r>
            <a:br>
              <a:rPr lang="en-GB" sz="1600" dirty="0" smtClean="0"/>
            </a:br>
            <a:r>
              <a:rPr lang="en-GB" sz="1600" dirty="0" smtClean="0"/>
              <a:t>National </a:t>
            </a:r>
            <a:r>
              <a:rPr lang="en-GB" sz="1600" dirty="0"/>
              <a:t>Grid </a:t>
            </a:r>
            <a:r>
              <a:rPr lang="en-GB" sz="1600" dirty="0" smtClean="0"/>
              <a:t>House</a:t>
            </a:r>
            <a:br>
              <a:rPr lang="en-GB" sz="1600" dirty="0" smtClean="0"/>
            </a:br>
            <a:r>
              <a:rPr lang="en-GB" sz="1600" dirty="0" smtClean="0"/>
              <a:t>Warwick </a:t>
            </a:r>
            <a:r>
              <a:rPr lang="en-GB" sz="1600" dirty="0"/>
              <a:t>Technology </a:t>
            </a:r>
            <a:r>
              <a:rPr lang="en-GB" sz="1600" dirty="0" smtClean="0"/>
              <a:t>Park</a:t>
            </a:r>
            <a:br>
              <a:rPr lang="en-GB" sz="1600" dirty="0" smtClean="0"/>
            </a:br>
            <a:r>
              <a:rPr lang="en-GB" sz="1600" dirty="0" smtClean="0"/>
              <a:t>Gallows Hill</a:t>
            </a:r>
            <a:br>
              <a:rPr lang="en-GB" sz="1600" dirty="0" smtClean="0"/>
            </a:br>
            <a:r>
              <a:rPr lang="en-GB" sz="1600" dirty="0" smtClean="0"/>
              <a:t>Warwick</a:t>
            </a:r>
            <a:br>
              <a:rPr lang="en-GB" sz="1600" dirty="0" smtClean="0"/>
            </a:br>
            <a:r>
              <a:rPr lang="en-GB" sz="1600" dirty="0" smtClean="0"/>
              <a:t>CV34 </a:t>
            </a:r>
            <a:r>
              <a:rPr lang="en-GB" sz="1600" dirty="0"/>
              <a:t>6DA</a:t>
            </a:r>
          </a:p>
        </p:txBody>
      </p:sp>
      <p:sp>
        <p:nvSpPr>
          <p:cNvPr id="4" name="Slide Number Placeholder 3"/>
          <p:cNvSpPr>
            <a:spLocks noGrp="1"/>
          </p:cNvSpPr>
          <p:nvPr>
            <p:ph type="sldNum" sz="quarter" idx="12"/>
          </p:nvPr>
        </p:nvSpPr>
        <p:spPr/>
        <p:txBody>
          <a:bodyPr/>
          <a:lstStyle/>
          <a:p>
            <a:pPr>
              <a:defRPr/>
            </a:pPr>
            <a:fld id="{E56C488C-116E-4A90-8157-ECFC7CB69CA2}" type="slidenum">
              <a:rPr lang="en-US" smtClean="0"/>
              <a:pPr>
                <a:defRPr/>
              </a:pPr>
              <a:t>29</a:t>
            </a:fld>
            <a:endParaRPr lang="en-US" dirty="0"/>
          </a:p>
        </p:txBody>
      </p:sp>
      <p:sp>
        <p:nvSpPr>
          <p:cNvPr id="5" name="Rectangle 4"/>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5113" y="1209675"/>
            <a:ext cx="43068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0" descr="C:\Users\anvinder.thiara\Pictures\white-logo-hires.jpg"/>
          <p:cNvPicPr>
            <a:picLocks noChangeAspect="1" noChangeArrowheads="1"/>
          </p:cNvPicPr>
          <p:nvPr/>
        </p:nvPicPr>
        <p:blipFill>
          <a:blip r:embed="rId6"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179512" y="692696"/>
            <a:ext cx="7050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a:lstStyle>
          <a:p>
            <a:pPr eaLnBrk="1" hangingPunct="1"/>
            <a:r>
              <a:rPr lang="en-GB" sz="2400" kern="0" dirty="0" smtClean="0">
                <a:solidFill>
                  <a:schemeClr val="bg1"/>
                </a:solidFill>
              </a:rPr>
              <a:t>Continuing the Conversation </a:t>
            </a:r>
            <a:endParaRPr lang="en-GB" sz="2400" kern="0" dirty="0">
              <a:solidFill>
                <a:schemeClr val="bg1"/>
              </a:solidFill>
            </a:endParaRPr>
          </a:p>
        </p:txBody>
      </p:sp>
    </p:spTree>
    <p:extLst>
      <p:ext uri="{BB962C8B-B14F-4D97-AF65-F5344CB8AC3E}">
        <p14:creationId xmlns:p14="http://schemas.microsoft.com/office/powerpoint/2010/main" val="764739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4351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prstClr val="white"/>
              </a:solidFill>
            </a:endParaRPr>
          </a:p>
        </p:txBody>
      </p:sp>
      <p:sp>
        <p:nvSpPr>
          <p:cNvPr id="722947" name="TextBox 3"/>
          <p:cNvSpPr txBox="1">
            <a:spLocks noChangeArrowheads="1"/>
          </p:cNvSpPr>
          <p:nvPr/>
        </p:nvSpPr>
        <p:spPr bwMode="auto">
          <a:xfrm>
            <a:off x="251520" y="692696"/>
            <a:ext cx="5983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ea typeface="MS PGothic" pitchFamily="34" charset="-128"/>
              </a:defRPr>
            </a:lvl1pPr>
            <a:lvl2pPr marL="742950" indent="-285750" eaLnBrk="0" hangingPunct="0">
              <a:defRPr sz="2800" b="1">
                <a:solidFill>
                  <a:schemeClr val="tx1"/>
                </a:solidFill>
                <a:latin typeface="Arial" pitchFamily="34" charset="0"/>
                <a:ea typeface="MS PGothic" pitchFamily="34" charset="-128"/>
              </a:defRPr>
            </a:lvl2pPr>
            <a:lvl3pPr marL="1143000" indent="-228600" eaLnBrk="0" hangingPunct="0">
              <a:defRPr sz="2800" b="1">
                <a:solidFill>
                  <a:schemeClr val="tx1"/>
                </a:solidFill>
                <a:latin typeface="Arial" pitchFamily="34" charset="0"/>
                <a:ea typeface="MS PGothic" pitchFamily="34" charset="-128"/>
              </a:defRPr>
            </a:lvl3pPr>
            <a:lvl4pPr marL="1600200" indent="-228600" eaLnBrk="0" hangingPunct="0">
              <a:defRPr sz="2800" b="1">
                <a:solidFill>
                  <a:schemeClr val="tx1"/>
                </a:solidFill>
                <a:latin typeface="Arial" pitchFamily="34" charset="0"/>
                <a:ea typeface="MS PGothic" pitchFamily="34" charset="-128"/>
              </a:defRPr>
            </a:lvl4pPr>
            <a:lvl5pPr marL="2057400" indent="-228600" eaLnBrk="0" hangingPunct="0">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fontAlgn="base" hangingPunct="1">
              <a:spcBef>
                <a:spcPct val="50000"/>
              </a:spcBef>
              <a:spcAft>
                <a:spcPct val="0"/>
              </a:spcAft>
            </a:pPr>
            <a:r>
              <a:rPr lang="en-GB" altLang="en-US" sz="2400" dirty="0">
                <a:solidFill>
                  <a:srgbClr val="FFFFFF"/>
                </a:solidFill>
                <a:cs typeface="Arial" pitchFamily="34" charset="0"/>
              </a:rPr>
              <a:t>Health &amp; Safety Brief</a:t>
            </a: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5113" y="1209675"/>
            <a:ext cx="32146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22950" name="Picture 10" descr="C:\Users\anvinder.thiara\Pictures\white-logo-hires.jpg"/>
          <p:cNvPicPr>
            <a:picLocks noChangeAspect="1" noChangeArrowheads="1"/>
          </p:cNvPicPr>
          <p:nvPr/>
        </p:nvPicPr>
        <p:blipFill>
          <a:blip r:embed="rId4" cstate="print">
            <a:extLst>
              <a:ext uri="{28A0092B-C50C-407E-A947-70E740481C1C}">
                <a14:useLocalDpi xmlns:a14="http://schemas.microsoft.com/office/drawing/2010/main" val="0"/>
              </a:ext>
            </a:extLst>
          </a:blip>
          <a:srcRect t="34814" b="42036"/>
          <a:stretch>
            <a:fillRect/>
          </a:stretch>
        </p:blipFill>
        <p:spPr bwMode="auto">
          <a:xfrm>
            <a:off x="6997700" y="227013"/>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22951" name="Rectangle 4"/>
          <p:cNvSpPr>
            <a:spLocks noChangeArrowheads="1"/>
          </p:cNvSpPr>
          <p:nvPr/>
        </p:nvSpPr>
        <p:spPr bwMode="auto">
          <a:xfrm>
            <a:off x="642938" y="1593850"/>
            <a:ext cx="8501062"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tabLst>
                <a:tab pos="265113" algn="l"/>
              </a:tabLst>
              <a:defRPr sz="2800" b="1">
                <a:solidFill>
                  <a:schemeClr val="tx1"/>
                </a:solidFill>
                <a:latin typeface="Arial" pitchFamily="34" charset="0"/>
                <a:ea typeface="MS PGothic" pitchFamily="34" charset="-128"/>
              </a:defRPr>
            </a:lvl1pPr>
            <a:lvl2pPr marL="742950" indent="-285750" eaLnBrk="0" hangingPunct="0">
              <a:tabLst>
                <a:tab pos="265113" algn="l"/>
              </a:tabLst>
              <a:defRPr sz="2800" b="1">
                <a:solidFill>
                  <a:schemeClr val="tx1"/>
                </a:solidFill>
                <a:latin typeface="Arial" pitchFamily="34" charset="0"/>
                <a:ea typeface="MS PGothic" pitchFamily="34" charset="-128"/>
              </a:defRPr>
            </a:lvl2pPr>
            <a:lvl3pPr marL="1143000" indent="-228600" eaLnBrk="0" hangingPunct="0">
              <a:tabLst>
                <a:tab pos="265113" algn="l"/>
              </a:tabLst>
              <a:defRPr sz="2800" b="1">
                <a:solidFill>
                  <a:schemeClr val="tx1"/>
                </a:solidFill>
                <a:latin typeface="Arial" pitchFamily="34" charset="0"/>
                <a:ea typeface="MS PGothic" pitchFamily="34" charset="-128"/>
              </a:defRPr>
            </a:lvl3pPr>
            <a:lvl4pPr marL="1600200" indent="-228600" eaLnBrk="0" hangingPunct="0">
              <a:tabLst>
                <a:tab pos="265113" algn="l"/>
              </a:tabLst>
              <a:defRPr sz="2800" b="1">
                <a:solidFill>
                  <a:schemeClr val="tx1"/>
                </a:solidFill>
                <a:latin typeface="Arial" pitchFamily="34" charset="0"/>
                <a:ea typeface="MS PGothic" pitchFamily="34" charset="-128"/>
              </a:defRPr>
            </a:lvl4pPr>
            <a:lvl5pPr marL="2057400" indent="-228600" eaLnBrk="0" hangingPunct="0">
              <a:tabLst>
                <a:tab pos="265113" algn="l"/>
              </a:tabLst>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9pPr>
          </a:lstStyle>
          <a:p>
            <a:pPr fontAlgn="base">
              <a:spcBef>
                <a:spcPct val="0"/>
              </a:spcBef>
              <a:spcAft>
                <a:spcPct val="50000"/>
              </a:spcAft>
              <a:buClr>
                <a:srgbClr val="0079C1"/>
              </a:buClr>
              <a:buFont typeface="Wingdings 2" pitchFamily="18" charset="2"/>
              <a:buNone/>
            </a:pPr>
            <a:r>
              <a:rPr lang="en-GB" altLang="en-US" sz="1800">
                <a:solidFill>
                  <a:srgbClr val="000000"/>
                </a:solidFill>
                <a:cs typeface="Arial" pitchFamily="34" charset="0"/>
              </a:rPr>
              <a:t>  </a:t>
            </a:r>
            <a:r>
              <a:rPr lang="en-GB" altLang="en-US" sz="1800" b="0">
                <a:solidFill>
                  <a:srgbClr val="000000"/>
                </a:solidFill>
                <a:cs typeface="Arial" pitchFamily="34" charset="0"/>
              </a:rPr>
              <a:t>   No fire alarm testing is planned for today.</a:t>
            </a:r>
          </a:p>
          <a:p>
            <a:pPr fontAlgn="base">
              <a:spcBef>
                <a:spcPct val="0"/>
              </a:spcBef>
              <a:spcAft>
                <a:spcPct val="50000"/>
              </a:spcAft>
              <a:buClr>
                <a:srgbClr val="0079C1"/>
              </a:buClr>
              <a:buFont typeface="Wingdings 2" pitchFamily="18" charset="2"/>
              <a:buNone/>
            </a:pPr>
            <a:endParaRPr lang="en-GB" altLang="en-US" sz="900" b="0">
              <a:solidFill>
                <a:srgbClr val="000000"/>
              </a:solidFill>
              <a:cs typeface="Arial" pitchFamily="34" charset="0"/>
            </a:endParaRPr>
          </a:p>
          <a:p>
            <a:pPr fontAlgn="base">
              <a:spcBef>
                <a:spcPct val="0"/>
              </a:spcBef>
              <a:spcAft>
                <a:spcPct val="50000"/>
              </a:spcAft>
              <a:buClr>
                <a:srgbClr val="0079C1"/>
              </a:buClr>
              <a:buFont typeface="Wingdings 2" pitchFamily="18" charset="2"/>
              <a:buNone/>
            </a:pPr>
            <a:r>
              <a:rPr lang="en-GB" altLang="en-US" sz="1800" b="0">
                <a:solidFill>
                  <a:srgbClr val="000000"/>
                </a:solidFill>
                <a:cs typeface="Arial" pitchFamily="34" charset="0"/>
              </a:rPr>
              <a:t>      In the case of an alarm, please follow the fire escape signs to the evacuation point.     </a:t>
            </a:r>
          </a:p>
          <a:p>
            <a:pPr fontAlgn="base">
              <a:spcBef>
                <a:spcPct val="0"/>
              </a:spcBef>
              <a:spcAft>
                <a:spcPct val="50000"/>
              </a:spcAft>
              <a:buClr>
                <a:srgbClr val="0079C1"/>
              </a:buClr>
              <a:buFont typeface="Wingdings 2" pitchFamily="18" charset="2"/>
              <a:buNone/>
            </a:pPr>
            <a:r>
              <a:rPr lang="en-GB" altLang="en-US" sz="1800" b="0">
                <a:solidFill>
                  <a:srgbClr val="000000"/>
                </a:solidFill>
                <a:cs typeface="Arial" pitchFamily="34" charset="0"/>
              </a:rPr>
              <a:t>      At</a:t>
            </a:r>
            <a:r>
              <a:rPr lang="en-GB" altLang="en-US" sz="1800" b="0">
                <a:solidFill>
                  <a:srgbClr val="2D4A51"/>
                </a:solidFill>
                <a:cs typeface="Arial" pitchFamily="34" charset="0"/>
              </a:rPr>
              <a:t> </a:t>
            </a:r>
            <a:r>
              <a:rPr lang="en-GB" altLang="en-US" sz="1800" b="0">
                <a:solidFill>
                  <a:srgbClr val="000000"/>
                </a:solidFill>
                <a:cs typeface="Arial" pitchFamily="34" charset="0"/>
              </a:rPr>
              <a:t>the rear of the hotel by Fitzroy Court</a:t>
            </a:r>
            <a:endParaRPr lang="en-US" altLang="en-US" sz="1800" b="0">
              <a:solidFill>
                <a:srgbClr val="000000"/>
              </a:solidFill>
              <a:cs typeface="Arial" pitchFamily="34" charset="0"/>
            </a:endParaRPr>
          </a:p>
        </p:txBody>
      </p:sp>
      <p:graphicFrame>
        <p:nvGraphicFramePr>
          <p:cNvPr id="722952" name="Object 9"/>
          <p:cNvGraphicFramePr>
            <a:graphicFrameLocks noChangeAspect="1"/>
          </p:cNvGraphicFramePr>
          <p:nvPr/>
        </p:nvGraphicFramePr>
        <p:xfrm>
          <a:off x="2200275" y="3336925"/>
          <a:ext cx="4038600" cy="3348038"/>
        </p:xfrm>
        <a:graphic>
          <a:graphicData uri="http://schemas.openxmlformats.org/presentationml/2006/ole">
            <mc:AlternateContent xmlns:mc="http://schemas.openxmlformats.org/markup-compatibility/2006">
              <mc:Choice xmlns:v="urn:schemas-microsoft-com:vml" Requires="v">
                <p:oleObj spid="_x0000_s1148" name="Bitmap Image" r:id="rId5" imgW="5401429" imgH="4476190" progId="Paint.Picture">
                  <p:embed/>
                </p:oleObj>
              </mc:Choice>
              <mc:Fallback>
                <p:oleObj name="Bitmap Image" r:id="rId5" imgW="5401429" imgH="4476190"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0275" y="3336925"/>
                        <a:ext cx="4038600" cy="334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2D4A5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2953" name="AutoShape 7"/>
          <p:cNvSpPr>
            <a:spLocks noChangeArrowheads="1"/>
          </p:cNvSpPr>
          <p:nvPr/>
        </p:nvSpPr>
        <p:spPr bwMode="auto">
          <a:xfrm>
            <a:off x="3748088" y="3781425"/>
            <a:ext cx="228600" cy="627063"/>
          </a:xfrm>
          <a:prstGeom prst="downArrow">
            <a:avLst>
              <a:gd name="adj1" fmla="val 50000"/>
              <a:gd name="adj2" fmla="val 82127"/>
            </a:avLst>
          </a:prstGeom>
          <a:solidFill>
            <a:srgbClr val="9DD2D0"/>
          </a:solidFill>
          <a:ln w="158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sz="2800" b="1">
                <a:solidFill>
                  <a:schemeClr val="tx1"/>
                </a:solidFill>
                <a:latin typeface="Arial" pitchFamily="34" charset="0"/>
                <a:ea typeface="MS PGothic" pitchFamily="34" charset="-128"/>
              </a:defRPr>
            </a:lvl1pPr>
            <a:lvl2pPr marL="742950" indent="-285750" eaLnBrk="0" hangingPunct="0">
              <a:defRPr sz="2800" b="1">
                <a:solidFill>
                  <a:schemeClr val="tx1"/>
                </a:solidFill>
                <a:latin typeface="Arial" pitchFamily="34" charset="0"/>
                <a:ea typeface="MS PGothic" pitchFamily="34" charset="-128"/>
              </a:defRPr>
            </a:lvl2pPr>
            <a:lvl3pPr marL="1143000" indent="-228600" eaLnBrk="0" hangingPunct="0">
              <a:defRPr sz="2800" b="1">
                <a:solidFill>
                  <a:schemeClr val="tx1"/>
                </a:solidFill>
                <a:latin typeface="Arial" pitchFamily="34" charset="0"/>
                <a:ea typeface="MS PGothic" pitchFamily="34" charset="-128"/>
              </a:defRPr>
            </a:lvl3pPr>
            <a:lvl4pPr marL="1600200" indent="-228600" eaLnBrk="0" hangingPunct="0">
              <a:defRPr sz="2800" b="1">
                <a:solidFill>
                  <a:schemeClr val="tx1"/>
                </a:solidFill>
                <a:latin typeface="Arial" pitchFamily="34" charset="0"/>
                <a:ea typeface="MS PGothic" pitchFamily="34" charset="-128"/>
              </a:defRPr>
            </a:lvl4pPr>
            <a:lvl5pPr marL="2057400" indent="-228600" eaLnBrk="0" hangingPunct="0">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algn="ctr" eaLnBrk="1" fontAlgn="base" hangingPunct="1">
              <a:spcBef>
                <a:spcPct val="50000"/>
              </a:spcBef>
              <a:spcAft>
                <a:spcPct val="0"/>
              </a:spcAft>
            </a:pPr>
            <a:endParaRPr lang="en-US" altLang="en-US">
              <a:solidFill>
                <a:srgbClr val="000000"/>
              </a:solidFill>
              <a:cs typeface="Arial" pitchFamily="34" charset="0"/>
            </a:endParaRPr>
          </a:p>
        </p:txBody>
      </p:sp>
      <p:sp>
        <p:nvSpPr>
          <p:cNvPr id="722954" name="Slide Number Placeholder 3"/>
          <p:cNvSpPr>
            <a:spLocks noGrp="1"/>
          </p:cNvSpPr>
          <p:nvPr>
            <p:ph type="sldNum" sz="quarter" idx="12"/>
          </p:nvPr>
        </p:nvSpPr>
        <p:spPr bwMode="auto">
          <a:xfrm>
            <a:off x="6781800" y="6381750"/>
            <a:ext cx="2133600" cy="36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pitchFamily="34" charset="0"/>
                <a:ea typeface="MS PGothic" pitchFamily="34" charset="-128"/>
              </a:defRPr>
            </a:lvl1pPr>
            <a:lvl2pPr marL="742950" indent="-285750" eaLnBrk="0" hangingPunct="0">
              <a:defRPr sz="2800" b="1">
                <a:solidFill>
                  <a:schemeClr val="tx1"/>
                </a:solidFill>
                <a:latin typeface="Arial" pitchFamily="34" charset="0"/>
                <a:ea typeface="MS PGothic" pitchFamily="34" charset="-128"/>
              </a:defRPr>
            </a:lvl2pPr>
            <a:lvl3pPr marL="1143000" indent="-228600" eaLnBrk="0" hangingPunct="0">
              <a:defRPr sz="2800" b="1">
                <a:solidFill>
                  <a:schemeClr val="tx1"/>
                </a:solidFill>
                <a:latin typeface="Arial" pitchFamily="34" charset="0"/>
                <a:ea typeface="MS PGothic" pitchFamily="34" charset="-128"/>
              </a:defRPr>
            </a:lvl3pPr>
            <a:lvl4pPr marL="1600200" indent="-228600" eaLnBrk="0" hangingPunct="0">
              <a:defRPr sz="2800" b="1">
                <a:solidFill>
                  <a:schemeClr val="tx1"/>
                </a:solidFill>
                <a:latin typeface="Arial" pitchFamily="34" charset="0"/>
                <a:ea typeface="MS PGothic" pitchFamily="34" charset="-128"/>
              </a:defRPr>
            </a:lvl4pPr>
            <a:lvl5pPr marL="2057400" indent="-228600" eaLnBrk="0" hangingPunct="0">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hangingPunct="1"/>
            <a:fld id="{02216F80-8F8B-455B-AE1B-3FBCEEFAF9D3}" type="slidenum">
              <a:rPr lang="en-US" altLang="en-US" sz="1200" smtClean="0">
                <a:solidFill>
                  <a:srgbClr val="898989"/>
                </a:solidFill>
              </a:rPr>
              <a:pPr eaLnBrk="1" hangingPunct="1"/>
              <a:t>3</a:t>
            </a:fld>
            <a:endParaRPr lang="en-US" altLang="en-US" sz="1200" smtClean="0">
              <a:solidFill>
                <a:srgbClr val="898989"/>
              </a:solidFill>
            </a:endParaRPr>
          </a:p>
        </p:txBody>
      </p:sp>
    </p:spTree>
    <p:extLst>
      <p:ext uri="{BB962C8B-B14F-4D97-AF65-F5344CB8AC3E}">
        <p14:creationId xmlns:p14="http://schemas.microsoft.com/office/powerpoint/2010/main" val="42838955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4"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931" name="Picture 5"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932" name="Picture 6"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933" name="Picture 7" descr="0f536114-ba97-4042-bca1-1833d5e903b9"/>
          <p:cNvPicPr>
            <a:picLocks noChangeAspect="1" noChangeArrowheads="1"/>
          </p:cNvPicPr>
          <p:nvPr/>
        </p:nvPicPr>
        <p:blipFill>
          <a:blip r:embed="rId6">
            <a:extLst>
              <a:ext uri="{28A0092B-C50C-407E-A947-70E740481C1C}">
                <a14:useLocalDpi xmlns:a14="http://schemas.microsoft.com/office/drawing/2010/main" val="0"/>
              </a:ext>
            </a:extLst>
          </a:blip>
          <a:srcRect l="28889" t="20000" r="13333" b="11559"/>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934" name="Picture 8" descr="73c4c167-5aab-4526-ab33-1ea648648087"/>
          <p:cNvPicPr>
            <a:picLocks noChangeAspect="1" noChangeArrowheads="1"/>
          </p:cNvPicPr>
          <p:nvPr/>
        </p:nvPicPr>
        <p:blipFill>
          <a:blip r:embed="rId7">
            <a:extLst>
              <a:ext uri="{28A0092B-C50C-407E-A947-70E740481C1C}">
                <a14:useLocalDpi xmlns:a14="http://schemas.microsoft.com/office/drawing/2010/main" val="0"/>
              </a:ext>
            </a:extLst>
          </a:blip>
          <a:srcRect l="18750" t="18750" r="21875" b="10938"/>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5" name="TextBox 2"/>
          <p:cNvSpPr txBox="1">
            <a:spLocks noChangeArrowheads="1"/>
          </p:cNvSpPr>
          <p:nvPr/>
        </p:nvSpPr>
        <p:spPr bwMode="auto">
          <a:xfrm>
            <a:off x="685800" y="1217256"/>
            <a:ext cx="29819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algn="ctr" eaLnBrk="1" hangingPunct="1">
              <a:spcBef>
                <a:spcPct val="50000"/>
              </a:spcBef>
            </a:pPr>
            <a:r>
              <a:rPr lang="en-GB" dirty="0" smtClean="0">
                <a:solidFill>
                  <a:srgbClr val="0070C0"/>
                </a:solidFill>
              </a:rPr>
              <a:t>Safety Monitors </a:t>
            </a:r>
            <a:endParaRPr lang="en-GB" dirty="0">
              <a:solidFill>
                <a:srgbClr val="0070C0"/>
              </a:solidFill>
            </a:endParaRPr>
          </a:p>
        </p:txBody>
      </p:sp>
      <p:sp>
        <p:nvSpPr>
          <p:cNvPr id="380936" name="TextBox 7"/>
          <p:cNvSpPr txBox="1">
            <a:spLocks noChangeArrowheads="1"/>
          </p:cNvSpPr>
          <p:nvPr/>
        </p:nvSpPr>
        <p:spPr bwMode="auto">
          <a:xfrm>
            <a:off x="468313" y="5876925"/>
            <a:ext cx="3967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r>
              <a:rPr lang="en-GB" sz="1800" dirty="0">
                <a:solidFill>
                  <a:srgbClr val="FFFFFF"/>
                </a:solidFill>
              </a:rPr>
              <a:t>Operational Forum – October </a:t>
            </a:r>
            <a:r>
              <a:rPr lang="en-GB" sz="1800" dirty="0" smtClean="0">
                <a:solidFill>
                  <a:srgbClr val="FFFFFF"/>
                </a:solidFill>
              </a:rPr>
              <a:t>2017</a:t>
            </a:r>
          </a:p>
          <a:p>
            <a:pPr eaLnBrk="1" hangingPunct="1"/>
            <a:r>
              <a:rPr lang="en-GB" sz="1800" dirty="0" smtClean="0">
                <a:solidFill>
                  <a:srgbClr val="FFFFFF"/>
                </a:solidFill>
              </a:rPr>
              <a:t>Karen Thompson</a:t>
            </a:r>
          </a:p>
        </p:txBody>
      </p:sp>
    </p:spTree>
    <p:extLst>
      <p:ext uri="{BB962C8B-B14F-4D97-AF65-F5344CB8AC3E}">
        <p14:creationId xmlns:p14="http://schemas.microsoft.com/office/powerpoint/2010/main" val="33311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589363" y="1124744"/>
            <a:ext cx="7886700" cy="708025"/>
          </a:xfrm>
          <a:prstGeom prst="rect">
            <a:avLst/>
          </a:prstGeom>
          <a:solidFill>
            <a:srgbClr val="FFFFFF"/>
          </a:solidFill>
          <a:ln>
            <a:noFill/>
          </a:ln>
          <a:extLst>
            <a:ext uri="{91240B29-F687-4F45-9708-019B960494DF}">
              <a14:hiddenLine xmlns:a14="http://schemas.microsoft.com/office/drawing/2010/main" w="25400">
                <a:solidFill>
                  <a:srgbClr val="C0C0C0"/>
                </a:solidFill>
                <a:miter lim="800000"/>
                <a:headEnd/>
                <a:tailEnd/>
              </a14:hiddenLine>
            </a:ext>
          </a:extLst>
        </p:spPr>
        <p:txBody>
          <a:bodyPr lIns="91429" tIns="45715" rIns="91429" bIns="45715">
            <a:spAutoFit/>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algn="ctr" eaLnBrk="1" hangingPunct="1">
              <a:spcAft>
                <a:spcPct val="0"/>
              </a:spcAft>
              <a:buFont typeface="Wingdings" pitchFamily="2" charset="2"/>
              <a:buNone/>
            </a:pPr>
            <a:r>
              <a:rPr lang="en-US" altLang="en-US" sz="2000" b="1" dirty="0">
                <a:solidFill>
                  <a:prstClr val="black"/>
                </a:solidFill>
              </a:rPr>
              <a:t>The focus of the Safety Monitor is public safety rather than security of supply</a:t>
            </a:r>
            <a:endParaRPr lang="en-GB" altLang="en-US" sz="2000" dirty="0">
              <a:solidFill>
                <a:prstClr val="black"/>
              </a:solidFill>
            </a:endParaRPr>
          </a:p>
        </p:txBody>
      </p:sp>
      <p:sp>
        <p:nvSpPr>
          <p:cNvPr id="20483" name="Slide Number Placeholder 5"/>
          <p:cNvSpPr txBox="1">
            <a:spLocks noGrp="1"/>
          </p:cNvSpPr>
          <p:nvPr/>
        </p:nvSpPr>
        <p:spPr bwMode="auto">
          <a:xfrm>
            <a:off x="6781800" y="63817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algn="r" eaLnBrk="1" hangingPunct="1">
              <a:spcAft>
                <a:spcPct val="0"/>
              </a:spcAft>
              <a:buClrTx/>
              <a:buFontTx/>
              <a:buNone/>
            </a:pPr>
            <a:fld id="{AAE8BF5C-C424-467E-8422-2CED9F7013DF}" type="slidenum">
              <a:rPr lang="en-US" altLang="en-US" sz="1200" b="1">
                <a:solidFill>
                  <a:srgbClr val="0079C1"/>
                </a:solidFill>
              </a:rPr>
              <a:pPr algn="r" eaLnBrk="1" hangingPunct="1">
                <a:spcAft>
                  <a:spcPct val="0"/>
                </a:spcAft>
                <a:buClrTx/>
                <a:buFontTx/>
                <a:buNone/>
              </a:pPr>
              <a:t>31</a:t>
            </a:fld>
            <a:endParaRPr lang="en-US" altLang="en-US" sz="1200" b="1">
              <a:solidFill>
                <a:srgbClr val="0079C1"/>
              </a:solidFill>
            </a:endParaRPr>
          </a:p>
        </p:txBody>
      </p:sp>
      <p:sp>
        <p:nvSpPr>
          <p:cNvPr id="20484" name="Rectangle 2"/>
          <p:cNvSpPr>
            <a:spLocks noGrp="1" noChangeArrowheads="1"/>
          </p:cNvSpPr>
          <p:nvPr>
            <p:ph type="title" idx="4294967295"/>
          </p:nvPr>
        </p:nvSpPr>
        <p:spPr>
          <a:xfrm>
            <a:off x="419100" y="404664"/>
            <a:ext cx="8550275" cy="519112"/>
          </a:xfrm>
        </p:spPr>
        <p:txBody>
          <a:bodyPr>
            <a:normAutofit fontScale="90000"/>
          </a:bodyPr>
          <a:lstStyle/>
          <a:p>
            <a:r>
              <a:rPr lang="en-US" altLang="en-US" dirty="0" smtClean="0">
                <a:solidFill>
                  <a:schemeClr val="accent1"/>
                </a:solidFill>
              </a:rPr>
              <a:t>Safety Monitor Overview</a:t>
            </a:r>
          </a:p>
        </p:txBody>
      </p:sp>
      <p:sp>
        <p:nvSpPr>
          <p:cNvPr id="20485" name="Rectangle 2"/>
          <p:cNvSpPr>
            <a:spLocks noChangeArrowheads="1"/>
          </p:cNvSpPr>
          <p:nvPr/>
        </p:nvSpPr>
        <p:spPr bwMode="auto">
          <a:xfrm>
            <a:off x="419100" y="1977249"/>
            <a:ext cx="4451350" cy="1854200"/>
          </a:xfrm>
          <a:prstGeom prst="rect">
            <a:avLst/>
          </a:prstGeom>
          <a:solidFill>
            <a:srgbClr val="0066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algn="ctr" eaLnBrk="1" hangingPunct="1">
              <a:spcAft>
                <a:spcPct val="0"/>
              </a:spcAft>
              <a:buClrTx/>
              <a:buFontTx/>
              <a:buNone/>
            </a:pPr>
            <a:r>
              <a:rPr lang="en-GB" altLang="en-US" sz="2000" b="1" dirty="0">
                <a:solidFill>
                  <a:prstClr val="white"/>
                </a:solidFill>
              </a:rPr>
              <a:t>Customers who </a:t>
            </a:r>
            <a:r>
              <a:rPr lang="en-GB" altLang="en-US" sz="2000" b="1" u="sng" dirty="0">
                <a:solidFill>
                  <a:prstClr val="white"/>
                </a:solidFill>
              </a:rPr>
              <a:t>cannot</a:t>
            </a:r>
            <a:r>
              <a:rPr lang="en-GB" altLang="en-US" sz="2000" b="1" dirty="0">
                <a:solidFill>
                  <a:prstClr val="white"/>
                </a:solidFill>
              </a:rPr>
              <a:t> be isolated</a:t>
            </a:r>
          </a:p>
          <a:p>
            <a:pPr algn="ctr" eaLnBrk="1" hangingPunct="1">
              <a:spcAft>
                <a:spcPct val="0"/>
              </a:spcAft>
              <a:buClrTx/>
              <a:buFontTx/>
              <a:buNone/>
            </a:pPr>
            <a:endParaRPr lang="en-GB" altLang="en-US" sz="2000" b="1" dirty="0">
              <a:solidFill>
                <a:prstClr val="white"/>
              </a:solidFill>
            </a:endParaRPr>
          </a:p>
          <a:p>
            <a:pPr algn="ctr" eaLnBrk="1" hangingPunct="1">
              <a:spcAft>
                <a:spcPct val="0"/>
              </a:spcAft>
              <a:buClrTx/>
              <a:buFontTx/>
              <a:buNone/>
            </a:pPr>
            <a:r>
              <a:rPr lang="en-GB" altLang="en-US" sz="2000" b="1" i="1" dirty="0">
                <a:solidFill>
                  <a:prstClr val="white"/>
                </a:solidFill>
              </a:rPr>
              <a:t>‘protected by monitor’</a:t>
            </a:r>
          </a:p>
          <a:p>
            <a:pPr algn="ctr" eaLnBrk="1" hangingPunct="1">
              <a:spcAft>
                <a:spcPct val="0"/>
              </a:spcAft>
              <a:buClrTx/>
              <a:buFontTx/>
              <a:buNone/>
            </a:pPr>
            <a:endParaRPr lang="en-GB" altLang="en-US" sz="2000" b="1" dirty="0">
              <a:solidFill>
                <a:prstClr val="white"/>
              </a:solidFill>
            </a:endParaRPr>
          </a:p>
          <a:p>
            <a:pPr algn="ctr" eaLnBrk="1" hangingPunct="1">
              <a:spcAft>
                <a:spcPct val="0"/>
              </a:spcAft>
              <a:buClrTx/>
              <a:buFontTx/>
              <a:buNone/>
            </a:pPr>
            <a:r>
              <a:rPr lang="en-GB" altLang="en-US" b="1" dirty="0">
                <a:solidFill>
                  <a:prstClr val="white"/>
                </a:solidFill>
              </a:rPr>
              <a:t>‘keep supplied’</a:t>
            </a:r>
          </a:p>
        </p:txBody>
      </p:sp>
      <p:sp>
        <p:nvSpPr>
          <p:cNvPr id="20486" name="Rectangle 18"/>
          <p:cNvSpPr>
            <a:spLocks noChangeArrowheads="1"/>
          </p:cNvSpPr>
          <p:nvPr/>
        </p:nvSpPr>
        <p:spPr bwMode="auto">
          <a:xfrm>
            <a:off x="419100" y="4047349"/>
            <a:ext cx="4451350" cy="1841500"/>
          </a:xfrm>
          <a:prstGeom prst="rect">
            <a:avLst/>
          </a:prstGeom>
          <a:solidFill>
            <a:srgbClr val="0066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algn="ctr" eaLnBrk="1" hangingPunct="1">
              <a:spcAft>
                <a:spcPct val="0"/>
              </a:spcAft>
              <a:buClrTx/>
              <a:buFontTx/>
              <a:buNone/>
            </a:pPr>
            <a:r>
              <a:rPr lang="en-GB" altLang="en-US" sz="2000" b="1">
                <a:solidFill>
                  <a:prstClr val="white"/>
                </a:solidFill>
              </a:rPr>
              <a:t>Customers who </a:t>
            </a:r>
            <a:r>
              <a:rPr lang="en-GB" altLang="en-US" sz="2000" b="1" u="sng">
                <a:solidFill>
                  <a:prstClr val="white"/>
                </a:solidFill>
              </a:rPr>
              <a:t>can</a:t>
            </a:r>
            <a:r>
              <a:rPr lang="en-GB" altLang="en-US" sz="2000" b="1">
                <a:solidFill>
                  <a:prstClr val="white"/>
                </a:solidFill>
              </a:rPr>
              <a:t> be isolated</a:t>
            </a:r>
          </a:p>
          <a:p>
            <a:pPr algn="ctr" eaLnBrk="1" hangingPunct="1">
              <a:spcAft>
                <a:spcPct val="0"/>
              </a:spcAft>
              <a:buClrTx/>
              <a:buFontTx/>
              <a:buNone/>
            </a:pPr>
            <a:endParaRPr lang="en-GB" altLang="en-US" sz="2000" b="1">
              <a:solidFill>
                <a:prstClr val="white"/>
              </a:solidFill>
            </a:endParaRPr>
          </a:p>
          <a:p>
            <a:pPr algn="ctr" eaLnBrk="1" hangingPunct="1">
              <a:spcAft>
                <a:spcPct val="0"/>
              </a:spcAft>
              <a:buClrTx/>
              <a:buFontTx/>
              <a:buNone/>
            </a:pPr>
            <a:r>
              <a:rPr lang="en-GB" altLang="en-US" sz="2000" b="1" i="1">
                <a:solidFill>
                  <a:prstClr val="white"/>
                </a:solidFill>
              </a:rPr>
              <a:t>‘protected by isolation’</a:t>
            </a:r>
          </a:p>
          <a:p>
            <a:pPr algn="ctr" eaLnBrk="1" hangingPunct="1">
              <a:spcAft>
                <a:spcPct val="0"/>
              </a:spcAft>
              <a:buClrTx/>
              <a:buFontTx/>
              <a:buNone/>
            </a:pPr>
            <a:endParaRPr lang="en-GB" altLang="en-US" sz="2000" b="1">
              <a:solidFill>
                <a:prstClr val="white"/>
              </a:solidFill>
            </a:endParaRPr>
          </a:p>
          <a:p>
            <a:pPr algn="ctr" eaLnBrk="1" hangingPunct="1">
              <a:spcAft>
                <a:spcPct val="0"/>
              </a:spcAft>
              <a:buClrTx/>
              <a:buFontTx/>
              <a:buNone/>
            </a:pPr>
            <a:r>
              <a:rPr lang="en-GB" altLang="en-US" b="1">
                <a:solidFill>
                  <a:prstClr val="white"/>
                </a:solidFill>
              </a:rPr>
              <a:t>‘isolate safely’</a:t>
            </a:r>
          </a:p>
        </p:txBody>
      </p:sp>
      <p:sp>
        <p:nvSpPr>
          <p:cNvPr id="20487" name="Rectangle 19"/>
          <p:cNvSpPr>
            <a:spLocks noChangeArrowheads="1"/>
          </p:cNvSpPr>
          <p:nvPr/>
        </p:nvSpPr>
        <p:spPr bwMode="auto">
          <a:xfrm>
            <a:off x="6007100" y="2910699"/>
            <a:ext cx="2616200" cy="1841500"/>
          </a:xfrm>
          <a:prstGeom prst="rect">
            <a:avLst/>
          </a:prstGeom>
          <a:solidFill>
            <a:srgbClr val="0066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algn="ctr" eaLnBrk="1" hangingPunct="1">
              <a:spcAft>
                <a:spcPct val="0"/>
              </a:spcAft>
              <a:buClrTx/>
              <a:buFontTx/>
              <a:buNone/>
            </a:pPr>
            <a:endParaRPr lang="en-GB" altLang="en-US" sz="1600" b="1" dirty="0">
              <a:solidFill>
                <a:prstClr val="white"/>
              </a:solidFill>
            </a:endParaRPr>
          </a:p>
          <a:p>
            <a:pPr algn="ctr" eaLnBrk="1" hangingPunct="1">
              <a:spcAft>
                <a:spcPct val="0"/>
              </a:spcAft>
              <a:buClrTx/>
              <a:buFontTx/>
              <a:buNone/>
            </a:pPr>
            <a:r>
              <a:rPr lang="en-GB" altLang="en-US" sz="2000" b="1" dirty="0">
                <a:solidFill>
                  <a:prstClr val="white"/>
                </a:solidFill>
              </a:rPr>
              <a:t>SAFETY MONITOR</a:t>
            </a:r>
          </a:p>
          <a:p>
            <a:pPr algn="ctr" eaLnBrk="1" hangingPunct="1">
              <a:spcAft>
                <a:spcPct val="0"/>
              </a:spcAft>
              <a:buClrTx/>
              <a:buFontTx/>
              <a:buNone/>
            </a:pPr>
            <a:endParaRPr lang="en-GB" altLang="en-US" sz="1600" b="1" dirty="0">
              <a:solidFill>
                <a:prstClr val="white"/>
              </a:solidFill>
            </a:endParaRPr>
          </a:p>
          <a:p>
            <a:pPr algn="ctr" eaLnBrk="1" hangingPunct="1">
              <a:spcAft>
                <a:spcPct val="0"/>
              </a:spcAft>
              <a:buClrTx/>
              <a:buFontTx/>
              <a:buNone/>
            </a:pPr>
            <a:r>
              <a:rPr lang="en-GB" altLang="en-US" sz="1600" b="1" dirty="0">
                <a:solidFill>
                  <a:prstClr val="white"/>
                </a:solidFill>
              </a:rPr>
              <a:t>SPACE</a:t>
            </a:r>
          </a:p>
          <a:p>
            <a:pPr algn="ctr" eaLnBrk="1" hangingPunct="1">
              <a:spcAft>
                <a:spcPct val="0"/>
              </a:spcAft>
              <a:buClrTx/>
              <a:buFontTx/>
              <a:buNone/>
            </a:pPr>
            <a:r>
              <a:rPr lang="en-GB" altLang="en-US" sz="1600" b="1" i="1" dirty="0">
                <a:solidFill>
                  <a:prstClr val="white"/>
                </a:solidFill>
              </a:rPr>
              <a:t>and</a:t>
            </a:r>
          </a:p>
          <a:p>
            <a:pPr algn="ctr" eaLnBrk="1" hangingPunct="1">
              <a:spcAft>
                <a:spcPct val="0"/>
              </a:spcAft>
              <a:buClrTx/>
              <a:buFontTx/>
              <a:buNone/>
            </a:pPr>
            <a:r>
              <a:rPr lang="en-GB" altLang="en-US" sz="1600" b="1" dirty="0">
                <a:solidFill>
                  <a:prstClr val="white"/>
                </a:solidFill>
              </a:rPr>
              <a:t>DELIVERABILITY</a:t>
            </a:r>
          </a:p>
        </p:txBody>
      </p:sp>
      <p:sp>
        <p:nvSpPr>
          <p:cNvPr id="20488" name="Right Brace 6"/>
          <p:cNvSpPr>
            <a:spLocks/>
          </p:cNvSpPr>
          <p:nvPr/>
        </p:nvSpPr>
        <p:spPr bwMode="auto">
          <a:xfrm>
            <a:off x="5224463" y="1977249"/>
            <a:ext cx="596900" cy="3911600"/>
          </a:xfrm>
          <a:prstGeom prst="rightBrace">
            <a:avLst>
              <a:gd name="adj1" fmla="val 8343"/>
              <a:gd name="adj2" fmla="val 50000"/>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algn="ctr" eaLnBrk="1" hangingPunct="1">
              <a:spcAft>
                <a:spcPct val="0"/>
              </a:spcAft>
              <a:buClrTx/>
              <a:buFontTx/>
              <a:buNone/>
            </a:pPr>
            <a:endParaRPr lang="en-GB" altLang="en-US" sz="1600">
              <a:solidFill>
                <a:prstClr val="black"/>
              </a:solidFill>
            </a:endParaRPr>
          </a:p>
        </p:txBody>
      </p:sp>
      <p:sp>
        <p:nvSpPr>
          <p:cNvPr id="9" name="Text Box 7"/>
          <p:cNvSpPr txBox="1">
            <a:spLocks noChangeArrowheads="1"/>
          </p:cNvSpPr>
          <p:nvPr/>
        </p:nvSpPr>
        <p:spPr bwMode="auto">
          <a:xfrm>
            <a:off x="589363" y="6035675"/>
            <a:ext cx="7886700" cy="707876"/>
          </a:xfrm>
          <a:prstGeom prst="rect">
            <a:avLst/>
          </a:prstGeom>
          <a:solidFill>
            <a:srgbClr val="FFFFFF"/>
          </a:solidFill>
          <a:ln>
            <a:noFill/>
          </a:ln>
          <a:extLst>
            <a:ext uri="{91240B29-F687-4F45-9708-019B960494DF}">
              <a14:hiddenLine xmlns:a14="http://schemas.microsoft.com/office/drawing/2010/main" w="25400">
                <a:solidFill>
                  <a:srgbClr val="C0C0C0"/>
                </a:solidFill>
                <a:miter lim="800000"/>
                <a:headEnd/>
                <a:tailEnd/>
              </a14:hiddenLine>
            </a:ext>
          </a:extLst>
        </p:spPr>
        <p:txBody>
          <a:bodyPr lIns="91429" tIns="45715" rIns="91429" bIns="45715">
            <a:spAutoFit/>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algn="ctr" eaLnBrk="1" hangingPunct="1">
              <a:spcAft>
                <a:spcPct val="0"/>
              </a:spcAft>
              <a:buFont typeface="Wingdings" pitchFamily="2" charset="2"/>
              <a:buNone/>
            </a:pPr>
            <a:r>
              <a:rPr lang="en-US" altLang="en-US" sz="2000" b="1" dirty="0" smtClean="0">
                <a:solidFill>
                  <a:prstClr val="black"/>
                </a:solidFill>
              </a:rPr>
              <a:t>Please provide any feedback to Toby Thornton – NTS Access Planning Manager (</a:t>
            </a:r>
            <a:r>
              <a:rPr lang="en-US" altLang="en-US" sz="2000" b="1" dirty="0" smtClean="0">
                <a:solidFill>
                  <a:prstClr val="black"/>
                </a:solidFill>
                <a:hlinkClick r:id="rId2"/>
              </a:rPr>
              <a:t>toby.thornton@nationalgrid.com</a:t>
            </a:r>
            <a:r>
              <a:rPr lang="en-US" altLang="en-US" sz="2000" b="1" dirty="0" smtClean="0">
                <a:solidFill>
                  <a:prstClr val="black"/>
                </a:solidFill>
              </a:rPr>
              <a:t>)</a:t>
            </a:r>
            <a:endParaRPr lang="en-GB" altLang="en-US" sz="2000" dirty="0">
              <a:solidFill>
                <a:prstClr val="black"/>
              </a:solidFill>
            </a:endParaRPr>
          </a:p>
        </p:txBody>
      </p:sp>
    </p:spTree>
    <p:extLst>
      <p:ext uri="{BB962C8B-B14F-4D97-AF65-F5344CB8AC3E}">
        <p14:creationId xmlns:p14="http://schemas.microsoft.com/office/powerpoint/2010/main" val="3341367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1266" name="Picture 4"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1267" name="Picture 5"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1268" name="Picture 6"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1269" name="Picture 7" descr="0f536114-ba97-4042-bca1-1833d5e903b9"/>
          <p:cNvPicPr>
            <a:picLocks noChangeAspect="1" noChangeArrowheads="1"/>
          </p:cNvPicPr>
          <p:nvPr/>
        </p:nvPicPr>
        <p:blipFill>
          <a:blip r:embed="rId6">
            <a:extLst>
              <a:ext uri="{28A0092B-C50C-407E-A947-70E740481C1C}">
                <a14:useLocalDpi xmlns:a14="http://schemas.microsoft.com/office/drawing/2010/main" val="0"/>
              </a:ext>
            </a:extLst>
          </a:blip>
          <a:srcRect l="28889" t="20000" r="13333" b="11559"/>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1270" name="Picture 8" descr="73c4c167-5aab-4526-ab33-1ea648648087"/>
          <p:cNvPicPr>
            <a:picLocks noChangeAspect="1" noChangeArrowheads="1"/>
          </p:cNvPicPr>
          <p:nvPr/>
        </p:nvPicPr>
        <p:blipFill>
          <a:blip r:embed="rId7">
            <a:extLst>
              <a:ext uri="{28A0092B-C50C-407E-A947-70E740481C1C}">
                <a14:useLocalDpi xmlns:a14="http://schemas.microsoft.com/office/drawing/2010/main" val="0"/>
              </a:ext>
            </a:extLst>
          </a:blip>
          <a:srcRect l="18750" t="18750" r="21875" b="10938"/>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1271" name="TextBox 1"/>
          <p:cNvSpPr txBox="1">
            <a:spLocks noChangeArrowheads="1"/>
          </p:cNvSpPr>
          <p:nvPr/>
        </p:nvSpPr>
        <p:spPr bwMode="auto">
          <a:xfrm>
            <a:off x="114300" y="1344613"/>
            <a:ext cx="9618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eaLnBrk="1" fontAlgn="base" hangingPunct="1">
              <a:spcBef>
                <a:spcPct val="50000"/>
              </a:spcBef>
              <a:spcAft>
                <a:spcPct val="0"/>
              </a:spcAft>
              <a:buClrTx/>
              <a:buFontTx/>
              <a:buNone/>
            </a:pPr>
            <a:r>
              <a:rPr lang="en-GB" altLang="en-US" b="1">
                <a:solidFill>
                  <a:srgbClr val="0079C1"/>
                </a:solidFill>
                <a:cs typeface="Arial" pitchFamily="34" charset="0"/>
              </a:rPr>
              <a:t>UNC Modifications/Topics from Transmission Work Group </a:t>
            </a:r>
          </a:p>
        </p:txBody>
      </p:sp>
      <p:sp>
        <p:nvSpPr>
          <p:cNvPr id="1291272" name="TextBox 7"/>
          <p:cNvSpPr txBox="1">
            <a:spLocks noChangeArrowheads="1"/>
          </p:cNvSpPr>
          <p:nvPr/>
        </p:nvSpPr>
        <p:spPr bwMode="auto">
          <a:xfrm>
            <a:off x="468313" y="5876925"/>
            <a:ext cx="3967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eaLnBrk="1" fontAlgn="base" hangingPunct="1">
              <a:spcBef>
                <a:spcPct val="0"/>
              </a:spcBef>
              <a:spcAft>
                <a:spcPct val="0"/>
              </a:spcAft>
              <a:buClrTx/>
              <a:buFontTx/>
              <a:buNone/>
            </a:pPr>
            <a:r>
              <a:rPr lang="en-GB" altLang="en-US" sz="1800" b="1" dirty="0">
                <a:solidFill>
                  <a:srgbClr val="FFFFFF"/>
                </a:solidFill>
                <a:cs typeface="Arial" pitchFamily="34" charset="0"/>
              </a:rPr>
              <a:t>Operational Forum – </a:t>
            </a:r>
            <a:r>
              <a:rPr lang="en-GB" altLang="en-US" sz="1800" b="1" dirty="0" smtClean="0">
                <a:solidFill>
                  <a:srgbClr val="FFFFFF"/>
                </a:solidFill>
                <a:cs typeface="Arial" pitchFamily="34" charset="0"/>
              </a:rPr>
              <a:t>October </a:t>
            </a:r>
            <a:r>
              <a:rPr lang="en-GB" altLang="en-US" sz="1800" b="1" dirty="0">
                <a:solidFill>
                  <a:srgbClr val="FFFFFF"/>
                </a:solidFill>
                <a:cs typeface="Arial" pitchFamily="34" charset="0"/>
              </a:rPr>
              <a:t>2017</a:t>
            </a:r>
          </a:p>
          <a:p>
            <a:pPr eaLnBrk="1" fontAlgn="base" hangingPunct="1">
              <a:spcBef>
                <a:spcPct val="0"/>
              </a:spcBef>
              <a:spcAft>
                <a:spcPct val="0"/>
              </a:spcAft>
              <a:buClrTx/>
              <a:buFontTx/>
              <a:buNone/>
            </a:pPr>
            <a:r>
              <a:rPr lang="en-GB" altLang="en-US" sz="1800" b="1" dirty="0">
                <a:solidFill>
                  <a:srgbClr val="FFFFFF"/>
                </a:solidFill>
                <a:cs typeface="Arial" pitchFamily="34" charset="0"/>
              </a:rPr>
              <a:t>Karen Thompson</a:t>
            </a:r>
          </a:p>
        </p:txBody>
      </p:sp>
    </p:spTree>
    <p:extLst>
      <p:ext uri="{BB962C8B-B14F-4D97-AF65-F5344CB8AC3E}">
        <p14:creationId xmlns:p14="http://schemas.microsoft.com/office/powerpoint/2010/main" val="1269365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9pPr>
          </a:lstStyle>
          <a:p>
            <a:pPr eaLnBrk="1" hangingPunct="1">
              <a:spcAft>
                <a:spcPct val="0"/>
              </a:spcAft>
              <a:buClrTx/>
              <a:buFontTx/>
              <a:buNone/>
            </a:pPr>
            <a:fld id="{97D3D6A6-A65F-498E-89DE-5E02FDCA82F2}" type="slidenum">
              <a:rPr lang="en-US" altLang="en-US" sz="1400" smtClean="0">
                <a:solidFill>
                  <a:srgbClr val="000000"/>
                </a:solidFill>
              </a:rPr>
              <a:pPr eaLnBrk="1" hangingPunct="1">
                <a:spcAft>
                  <a:spcPct val="0"/>
                </a:spcAft>
                <a:buClrTx/>
                <a:buFontTx/>
                <a:buNone/>
              </a:pPr>
              <a:t>33</a:t>
            </a:fld>
            <a:endParaRPr lang="en-US" altLang="en-US" sz="1400" smtClean="0">
              <a:solidFill>
                <a:srgbClr val="000000"/>
              </a:solidFill>
            </a:endParaRPr>
          </a:p>
        </p:txBody>
      </p:sp>
      <p:sp>
        <p:nvSpPr>
          <p:cNvPr id="7171" name="Content Placeholder 2"/>
          <p:cNvSpPr>
            <a:spLocks noGrp="1"/>
          </p:cNvSpPr>
          <p:nvPr>
            <p:ph idx="1"/>
          </p:nvPr>
        </p:nvSpPr>
        <p:spPr>
          <a:xfrm>
            <a:off x="265113" y="1661120"/>
            <a:ext cx="8461375" cy="4648200"/>
          </a:xfrm>
        </p:spPr>
        <p:txBody>
          <a:bodyPr/>
          <a:lstStyle/>
          <a:p>
            <a:r>
              <a:rPr lang="en-GB" altLang="en-US" sz="1600" dirty="0" smtClean="0"/>
              <a:t>Mod 0607S proposes to increase the CO</a:t>
            </a:r>
            <a:r>
              <a:rPr lang="en-GB" altLang="en-US" sz="1600" baseline="-25000" dirty="0" smtClean="0"/>
              <a:t>2</a:t>
            </a:r>
            <a:r>
              <a:rPr lang="en-GB" altLang="en-US" sz="1600" dirty="0" smtClean="0"/>
              <a:t> limit at the NSMP NTS entry point at St Fergus from 4% to 5.5%</a:t>
            </a:r>
          </a:p>
          <a:p>
            <a:r>
              <a:rPr lang="en-GB" sz="1600" dirty="0"/>
              <a:t>- </a:t>
            </a:r>
            <a:r>
              <a:rPr lang="en-GB" sz="1600" dirty="0" smtClean="0"/>
              <a:t>It </a:t>
            </a:r>
            <a:r>
              <a:rPr lang="en-GB" sz="1600" dirty="0"/>
              <a:t>also contains a provision for National Grid to review this increased limit in the event of similar requests being made</a:t>
            </a:r>
          </a:p>
          <a:p>
            <a:r>
              <a:rPr lang="en-GB" sz="1600" dirty="0"/>
              <a:t>- Originally assessed as self-governance, an </a:t>
            </a:r>
            <a:r>
              <a:rPr lang="en-GB" sz="1600" dirty="0" err="1"/>
              <a:t>Ofgem</a:t>
            </a:r>
            <a:r>
              <a:rPr lang="en-GB" sz="1600" dirty="0"/>
              <a:t> decision is now proposed  </a:t>
            </a:r>
          </a:p>
          <a:p>
            <a:r>
              <a:rPr lang="en-GB" sz="1600" dirty="0"/>
              <a:t>- The workgroup report has been completed</a:t>
            </a:r>
          </a:p>
          <a:p>
            <a:r>
              <a:rPr lang="en-GB" sz="1600" dirty="0"/>
              <a:t>- The Modification Panel meets on Thursday 19th October to decide whether to issue it for consultation</a:t>
            </a:r>
          </a:p>
          <a:p>
            <a:endParaRPr lang="en-GB" altLang="en-US" sz="1600" dirty="0" smtClean="0"/>
          </a:p>
          <a:p>
            <a:pPr lvl="1"/>
            <a:r>
              <a:rPr lang="en-GB" altLang="en-US" sz="1800" dirty="0" smtClean="0"/>
              <a:t>The Modification Panel are due to meet on Thursday 19</a:t>
            </a:r>
            <a:r>
              <a:rPr lang="en-GB" altLang="en-US" sz="1800" baseline="30000" dirty="0" smtClean="0"/>
              <a:t>th</a:t>
            </a:r>
            <a:r>
              <a:rPr lang="en-GB" altLang="en-US" sz="1800" dirty="0" smtClean="0"/>
              <a:t> October to decide whether to issue as a consultation.</a:t>
            </a:r>
          </a:p>
          <a:p>
            <a:r>
              <a:rPr lang="en-GB" altLang="en-US" sz="1600" dirty="0" smtClean="0"/>
              <a:t>Further information may be found at: </a:t>
            </a:r>
            <a:r>
              <a:rPr lang="en-GB" altLang="en-US" sz="1600" dirty="0" smtClean="0">
                <a:hlinkClick r:id="rId3"/>
              </a:rPr>
              <a:t>http://www.gasgovernance.co.uk/0607</a:t>
            </a:r>
            <a:r>
              <a:rPr lang="en-GB" altLang="en-US" sz="1600" dirty="0" smtClean="0"/>
              <a:t>  </a:t>
            </a:r>
          </a:p>
          <a:p>
            <a:endParaRPr lang="en-GB" altLang="en-US" dirty="0" smtClean="0"/>
          </a:p>
        </p:txBody>
      </p:sp>
      <p:sp>
        <p:nvSpPr>
          <p:cNvPr id="5" name="Rectangle 4"/>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5113" y="1209675"/>
            <a:ext cx="3911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175" name="Picture 10" descr="C:\Users\anvinder.thiara\Pictures\white-logo-hires.jpg"/>
          <p:cNvPicPr>
            <a:picLocks noChangeAspect="1" noChangeArrowheads="1"/>
          </p:cNvPicPr>
          <p:nvPr/>
        </p:nvPicPr>
        <p:blipFill>
          <a:blip r:embed="rId4">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6" name="Rectangle 2"/>
          <p:cNvSpPr txBox="1">
            <a:spLocks noChangeArrowheads="1"/>
          </p:cNvSpPr>
          <p:nvPr/>
        </p:nvSpPr>
        <p:spPr bwMode="auto">
          <a:xfrm>
            <a:off x="292100" y="711200"/>
            <a:ext cx="7050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9pPr>
          </a:lstStyle>
          <a:p>
            <a:pPr eaLnBrk="1" fontAlgn="base" hangingPunct="1">
              <a:spcBef>
                <a:spcPct val="0"/>
              </a:spcBef>
              <a:spcAft>
                <a:spcPct val="0"/>
              </a:spcAft>
              <a:buClrTx/>
              <a:buFontTx/>
              <a:buNone/>
            </a:pPr>
            <a:r>
              <a:rPr lang="en-GB" altLang="en-US" b="1" smtClean="0">
                <a:solidFill>
                  <a:srgbClr val="FFFFFF"/>
                </a:solidFill>
              </a:rPr>
              <a:t>UNC Modification 0607S</a:t>
            </a:r>
          </a:p>
        </p:txBody>
      </p:sp>
    </p:spTree>
    <p:extLst>
      <p:ext uri="{BB962C8B-B14F-4D97-AF65-F5344CB8AC3E}">
        <p14:creationId xmlns:p14="http://schemas.microsoft.com/office/powerpoint/2010/main" val="1605053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9pPr>
          </a:lstStyle>
          <a:p>
            <a:pPr eaLnBrk="1" hangingPunct="1">
              <a:spcAft>
                <a:spcPct val="0"/>
              </a:spcAft>
              <a:buClrTx/>
              <a:buFontTx/>
              <a:buNone/>
            </a:pPr>
            <a:fld id="{33A271CE-8E0A-416E-B6E6-64BADC25E062}" type="slidenum">
              <a:rPr lang="en-US" altLang="en-US" sz="1400" smtClean="0">
                <a:solidFill>
                  <a:srgbClr val="000000"/>
                </a:solidFill>
              </a:rPr>
              <a:pPr eaLnBrk="1" hangingPunct="1">
                <a:spcAft>
                  <a:spcPct val="0"/>
                </a:spcAft>
                <a:buClrTx/>
                <a:buFontTx/>
                <a:buNone/>
              </a:pPr>
              <a:t>34</a:t>
            </a:fld>
            <a:endParaRPr lang="en-US" altLang="en-US" sz="1400" smtClean="0">
              <a:solidFill>
                <a:srgbClr val="000000"/>
              </a:solidFill>
            </a:endParaRPr>
          </a:p>
        </p:txBody>
      </p:sp>
      <p:sp>
        <p:nvSpPr>
          <p:cNvPr id="1293315" name="Content Placeholder 2"/>
          <p:cNvSpPr>
            <a:spLocks noGrp="1"/>
          </p:cNvSpPr>
          <p:nvPr>
            <p:ph idx="1"/>
          </p:nvPr>
        </p:nvSpPr>
        <p:spPr>
          <a:xfrm>
            <a:off x="265113" y="1733128"/>
            <a:ext cx="8461375" cy="4648200"/>
          </a:xfrm>
        </p:spPr>
        <p:txBody>
          <a:bodyPr/>
          <a:lstStyle/>
          <a:p>
            <a:pPr>
              <a:defRPr/>
            </a:pPr>
            <a:r>
              <a:rPr lang="en-GB" sz="1800" dirty="0"/>
              <a:t>UNC Modification 0621 raised in June 2017 </a:t>
            </a:r>
            <a:r>
              <a:rPr lang="en-GB" sz="1800" dirty="0" smtClean="0"/>
              <a:t>proposes </a:t>
            </a:r>
            <a:r>
              <a:rPr lang="en-GB" sz="1800" dirty="0"/>
              <a:t>changes to the gas transportation methodology and delivering compliance with EU Tariffs Code for 2019. </a:t>
            </a:r>
          </a:p>
          <a:p>
            <a:pPr>
              <a:defRPr/>
            </a:pPr>
            <a:r>
              <a:rPr lang="en-GB" sz="1800" dirty="0"/>
              <a:t>Proposing change to the calculation method for Entry &amp; Exit capacity charges and the additional charges in the methodology delivering substantive change to the methodology. This is to deliver changes to the Gas Transportation Charging Methodology for improvements over the current framework and also deliver compliance with EU Tariffs Code. </a:t>
            </a:r>
          </a:p>
          <a:p>
            <a:pPr>
              <a:defRPr/>
            </a:pPr>
            <a:r>
              <a:rPr lang="en-GB" sz="1800" dirty="0"/>
              <a:t>Engagement with industry via NTSCMF, </a:t>
            </a:r>
            <a:r>
              <a:rPr lang="en-GB" sz="1800" dirty="0" err="1"/>
              <a:t>Tx</a:t>
            </a:r>
            <a:r>
              <a:rPr lang="en-GB" sz="1800" dirty="0"/>
              <a:t> Workgroup and separate Gas Charging review sub-groups continuing. Updated Mod to be published ahead of and discussed at NTSCMF on </a:t>
            </a:r>
            <a:r>
              <a:rPr lang="en-GB" sz="1800" dirty="0" smtClean="0"/>
              <a:t>25</a:t>
            </a:r>
            <a:r>
              <a:rPr lang="en-GB" sz="1800" baseline="30000" dirty="0" smtClean="0"/>
              <a:t>th</a:t>
            </a:r>
            <a:r>
              <a:rPr lang="en-GB" sz="1800" dirty="0" smtClean="0"/>
              <a:t> October</a:t>
            </a:r>
            <a:r>
              <a:rPr lang="en-GB" sz="1800" dirty="0"/>
              <a:t>.</a:t>
            </a:r>
          </a:p>
          <a:p>
            <a:pPr>
              <a:defRPr/>
            </a:pPr>
            <a:r>
              <a:rPr lang="en-GB" sz="1800" dirty="0"/>
              <a:t>Expecting to deliver updated mod in October and workgroup report for January 18 as per UNC Panel timescales. </a:t>
            </a:r>
          </a:p>
          <a:p>
            <a:pPr marL="0" indent="0">
              <a:buFont typeface="Wingdings 2" pitchFamily="18" charset="2"/>
              <a:buNone/>
              <a:defRPr/>
            </a:pPr>
            <a:endParaRPr lang="en-GB" altLang="en-US" sz="2000" dirty="0" smtClean="0"/>
          </a:p>
          <a:p>
            <a:pPr>
              <a:defRPr/>
            </a:pPr>
            <a:endParaRPr lang="en-GB" altLang="en-US" sz="2000" dirty="0" smtClean="0"/>
          </a:p>
        </p:txBody>
      </p:sp>
      <p:sp>
        <p:nvSpPr>
          <p:cNvPr id="5" name="Rectangle 4"/>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5113" y="1209675"/>
            <a:ext cx="36798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0247" name="Picture 10" descr="C:\Users\anvinder.thiara\Pictures\white-logo-hires.jpg"/>
          <p:cNvPicPr>
            <a:picLocks noChangeAspect="1" noChangeArrowheads="1"/>
          </p:cNvPicPr>
          <p:nvPr/>
        </p:nvPicPr>
        <p:blipFill>
          <a:blip r:embed="rId3">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8" name="Rectangle 2"/>
          <p:cNvSpPr txBox="1">
            <a:spLocks noChangeArrowheads="1"/>
          </p:cNvSpPr>
          <p:nvPr/>
        </p:nvSpPr>
        <p:spPr bwMode="auto">
          <a:xfrm>
            <a:off x="292100" y="692696"/>
            <a:ext cx="7050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9pPr>
          </a:lstStyle>
          <a:p>
            <a:pPr eaLnBrk="1" fontAlgn="base" hangingPunct="1">
              <a:spcBef>
                <a:spcPct val="0"/>
              </a:spcBef>
              <a:spcAft>
                <a:spcPct val="0"/>
              </a:spcAft>
              <a:buClrTx/>
              <a:buFontTx/>
              <a:buNone/>
            </a:pPr>
            <a:r>
              <a:rPr lang="en-GB" altLang="en-US" b="1" dirty="0" smtClean="0">
                <a:solidFill>
                  <a:srgbClr val="FFFFFF"/>
                </a:solidFill>
                <a:cs typeface="Arial" pitchFamily="34" charset="0"/>
              </a:rPr>
              <a:t>UNC Modification 0621</a:t>
            </a:r>
          </a:p>
        </p:txBody>
      </p:sp>
    </p:spTree>
    <p:extLst>
      <p:ext uri="{BB962C8B-B14F-4D97-AF65-F5344CB8AC3E}">
        <p14:creationId xmlns:p14="http://schemas.microsoft.com/office/powerpoint/2010/main" val="385887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725" y="1661120"/>
            <a:ext cx="8089900" cy="4648200"/>
          </a:xfrm>
        </p:spPr>
        <p:txBody>
          <a:bodyPr/>
          <a:lstStyle/>
          <a:p>
            <a:r>
              <a:rPr lang="en-US" sz="2000" dirty="0" smtClean="0"/>
              <a:t>National Grid has published a gas quality consultation via ENA </a:t>
            </a:r>
            <a:r>
              <a:rPr lang="en-US" sz="2000" dirty="0"/>
              <a:t>and at </a:t>
            </a:r>
            <a:r>
              <a:rPr lang="en-US" sz="2000" dirty="0">
                <a:hlinkClick r:id="rId2"/>
              </a:rPr>
              <a:t>http://www2.nationalgrid.com/uk/industry-information/gas-transmission-system-operations/gas-quality</a:t>
            </a:r>
            <a:r>
              <a:rPr lang="en-US" sz="2000" dirty="0" smtClean="0">
                <a:hlinkClick r:id="rId2"/>
              </a:rPr>
              <a:t>/</a:t>
            </a:r>
            <a:r>
              <a:rPr lang="en-US" sz="2000" dirty="0" smtClean="0"/>
              <a:t> </a:t>
            </a:r>
          </a:p>
          <a:p>
            <a:r>
              <a:rPr lang="en-US" sz="2000" dirty="0" smtClean="0"/>
              <a:t>Industry views are sought on: </a:t>
            </a:r>
          </a:p>
          <a:p>
            <a:pPr lvl="1"/>
            <a:r>
              <a:rPr lang="en-US" sz="2000" dirty="0" smtClean="0"/>
              <a:t>Processes for agreeing gas quality limits at NTS entry points</a:t>
            </a:r>
          </a:p>
          <a:p>
            <a:pPr lvl="1"/>
            <a:r>
              <a:rPr lang="en-US" sz="2000" dirty="0" smtClean="0"/>
              <a:t>Potential National Grid gas quality services </a:t>
            </a:r>
          </a:p>
          <a:p>
            <a:r>
              <a:rPr lang="en-US" sz="2000" dirty="0" smtClean="0"/>
              <a:t>The </a:t>
            </a:r>
            <a:r>
              <a:rPr lang="en-US" sz="2000" dirty="0"/>
              <a:t>consultation is </a:t>
            </a:r>
            <a:r>
              <a:rPr lang="en-US" sz="2000" dirty="0" smtClean="0"/>
              <a:t>open until Friday 17 </a:t>
            </a:r>
            <a:r>
              <a:rPr lang="en-US" sz="2000" dirty="0"/>
              <a:t>November </a:t>
            </a:r>
            <a:r>
              <a:rPr lang="en-US" sz="2000" dirty="0" smtClean="0"/>
              <a:t>2017</a:t>
            </a:r>
          </a:p>
          <a:p>
            <a:r>
              <a:rPr lang="en-US" sz="2000" dirty="0" smtClean="0"/>
              <a:t>We will report on the results in January 2018</a:t>
            </a:r>
          </a:p>
          <a:p>
            <a:r>
              <a:rPr lang="en-US" sz="2000" dirty="0" smtClean="0"/>
              <a:t>For further information, please contact </a:t>
            </a:r>
            <a:r>
              <a:rPr lang="en-US" sz="2000" dirty="0" smtClean="0">
                <a:hlinkClick r:id="rId3"/>
              </a:rPr>
              <a:t>philip.hobbins@nationalgrid.com</a:t>
            </a:r>
            <a:r>
              <a:rPr lang="en-US" sz="2000" dirty="0" smtClean="0"/>
              <a:t> or by phone on 01926 653432  </a:t>
            </a:r>
            <a:endParaRPr lang="en-GB" sz="2000" dirty="0"/>
          </a:p>
          <a:p>
            <a:endParaRPr lang="en-GB" sz="2000" dirty="0"/>
          </a:p>
        </p:txBody>
      </p:sp>
      <p:sp>
        <p:nvSpPr>
          <p:cNvPr id="4" name="Rectangle 3"/>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5" name="Straight Connector 4"/>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5113" y="1209675"/>
            <a:ext cx="58190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10" descr="C:\Users\anvinder.thiara\Pictures\white-logo-hires.jpg"/>
          <p:cNvPicPr>
            <a:picLocks noChangeAspect="1" noChangeArrowheads="1"/>
          </p:cNvPicPr>
          <p:nvPr/>
        </p:nvPicPr>
        <p:blipFill>
          <a:blip r:embed="rId4">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251520" y="692696"/>
            <a:ext cx="7050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9pPr>
          </a:lstStyle>
          <a:p>
            <a:pPr eaLnBrk="1" fontAlgn="base" hangingPunct="1">
              <a:spcBef>
                <a:spcPct val="0"/>
              </a:spcBef>
              <a:spcAft>
                <a:spcPct val="0"/>
              </a:spcAft>
              <a:buClrTx/>
              <a:buFontTx/>
              <a:buNone/>
            </a:pPr>
            <a:r>
              <a:rPr lang="en-GB" altLang="en-US" b="1" dirty="0" smtClean="0">
                <a:solidFill>
                  <a:srgbClr val="FFFFFF"/>
                </a:solidFill>
                <a:cs typeface="Arial" pitchFamily="34" charset="0"/>
              </a:rPr>
              <a:t>National Grid Gas Quality Consultation</a:t>
            </a:r>
          </a:p>
        </p:txBody>
      </p:sp>
    </p:spTree>
    <p:extLst>
      <p:ext uri="{BB962C8B-B14F-4D97-AF65-F5344CB8AC3E}">
        <p14:creationId xmlns:p14="http://schemas.microsoft.com/office/powerpoint/2010/main" val="2085343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4"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931" name="Picture 5"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932" name="Picture 6"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933" name="Picture 7" descr="0f536114-ba97-4042-bca1-1833d5e903b9"/>
          <p:cNvPicPr>
            <a:picLocks noChangeAspect="1" noChangeArrowheads="1"/>
          </p:cNvPicPr>
          <p:nvPr/>
        </p:nvPicPr>
        <p:blipFill>
          <a:blip r:embed="rId6">
            <a:extLst>
              <a:ext uri="{28A0092B-C50C-407E-A947-70E740481C1C}">
                <a14:useLocalDpi xmlns:a14="http://schemas.microsoft.com/office/drawing/2010/main" val="0"/>
              </a:ext>
            </a:extLst>
          </a:blip>
          <a:srcRect l="28889" t="20000" r="13333" b="11559"/>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934" name="Picture 8" descr="73c4c167-5aab-4526-ab33-1ea648648087"/>
          <p:cNvPicPr>
            <a:picLocks noChangeAspect="1" noChangeArrowheads="1"/>
          </p:cNvPicPr>
          <p:nvPr/>
        </p:nvPicPr>
        <p:blipFill>
          <a:blip r:embed="rId7">
            <a:extLst>
              <a:ext uri="{28A0092B-C50C-407E-A947-70E740481C1C}">
                <a14:useLocalDpi xmlns:a14="http://schemas.microsoft.com/office/drawing/2010/main" val="0"/>
              </a:ext>
            </a:extLst>
          </a:blip>
          <a:srcRect l="18750" t="18750" r="21875" b="10938"/>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5" name="TextBox 2"/>
          <p:cNvSpPr txBox="1">
            <a:spLocks noChangeArrowheads="1"/>
          </p:cNvSpPr>
          <p:nvPr/>
        </p:nvSpPr>
        <p:spPr bwMode="auto">
          <a:xfrm>
            <a:off x="284769" y="1249596"/>
            <a:ext cx="6375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algn="ctr" eaLnBrk="1" hangingPunct="1">
              <a:spcBef>
                <a:spcPct val="50000"/>
              </a:spcBef>
            </a:pPr>
            <a:r>
              <a:rPr lang="en-GB" dirty="0">
                <a:solidFill>
                  <a:srgbClr val="0070C0"/>
                </a:solidFill>
              </a:rPr>
              <a:t>Reviewing Communication Process </a:t>
            </a:r>
          </a:p>
        </p:txBody>
      </p:sp>
      <p:sp>
        <p:nvSpPr>
          <p:cNvPr id="380936" name="TextBox 7"/>
          <p:cNvSpPr txBox="1">
            <a:spLocks noChangeArrowheads="1"/>
          </p:cNvSpPr>
          <p:nvPr/>
        </p:nvSpPr>
        <p:spPr bwMode="auto">
          <a:xfrm>
            <a:off x="468313" y="5876925"/>
            <a:ext cx="4070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r>
              <a:rPr lang="en-GB" sz="1800" dirty="0">
                <a:solidFill>
                  <a:srgbClr val="FFFFFF"/>
                </a:solidFill>
              </a:rPr>
              <a:t>Operational Forum – October 2017</a:t>
            </a:r>
          </a:p>
          <a:p>
            <a:pPr eaLnBrk="1" hangingPunct="1"/>
            <a:r>
              <a:rPr lang="en-GB" sz="1800" dirty="0" smtClean="0">
                <a:solidFill>
                  <a:srgbClr val="FFFFFF"/>
                </a:solidFill>
              </a:rPr>
              <a:t>John </a:t>
            </a:r>
            <a:r>
              <a:rPr lang="en-GB" sz="1800" dirty="0">
                <a:solidFill>
                  <a:srgbClr val="FFFFFF"/>
                </a:solidFill>
              </a:rPr>
              <a:t>McNamara</a:t>
            </a:r>
          </a:p>
        </p:txBody>
      </p:sp>
    </p:spTree>
    <p:extLst>
      <p:ext uri="{BB962C8B-B14F-4D97-AF65-F5344CB8AC3E}">
        <p14:creationId xmlns:p14="http://schemas.microsoft.com/office/powerpoint/2010/main" val="3632185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711519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333375" y="684510"/>
            <a:ext cx="7050088" cy="461665"/>
          </a:xfrm>
        </p:spPr>
        <p:txBody>
          <a:bodyPr/>
          <a:lstStyle/>
          <a:p>
            <a:pPr eaLnBrk="1" hangingPunct="1"/>
            <a:r>
              <a:rPr lang="en-GB" sz="2400" dirty="0" smtClean="0">
                <a:solidFill>
                  <a:schemeClr val="bg1"/>
                </a:solidFill>
              </a:rPr>
              <a:t>Reviewing Communication Process: Initiative 1</a:t>
            </a:r>
            <a:endParaRPr lang="en-GB" sz="2400" dirty="0">
              <a:solidFill>
                <a:schemeClr val="bg1"/>
              </a:solidFill>
            </a:endParaRP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37</a:t>
            </a:fld>
            <a:endParaRPr lang="en-US" sz="1200">
              <a:solidFill>
                <a:srgbClr val="000000"/>
              </a:solidFill>
            </a:endParaRPr>
          </a:p>
        </p:txBody>
      </p:sp>
      <p:sp>
        <p:nvSpPr>
          <p:cNvPr id="2" name="Content Placeholder 1"/>
          <p:cNvSpPr>
            <a:spLocks noGrp="1"/>
          </p:cNvSpPr>
          <p:nvPr>
            <p:ph idx="1"/>
          </p:nvPr>
        </p:nvSpPr>
        <p:spPr>
          <a:xfrm>
            <a:off x="274638" y="1484784"/>
            <a:ext cx="8697911" cy="5256584"/>
          </a:xfrm>
        </p:spPr>
        <p:txBody>
          <a:bodyPr/>
          <a:lstStyle/>
          <a:p>
            <a:pPr lvl="0"/>
            <a:endParaRPr lang="en-GB" sz="2000" dirty="0" smtClean="0"/>
          </a:p>
          <a:p>
            <a:pPr lvl="0"/>
            <a:r>
              <a:rPr lang="en-GB" sz="2000" dirty="0" smtClean="0"/>
              <a:t>National </a:t>
            </a:r>
            <a:r>
              <a:rPr lang="en-GB" sz="2000" dirty="0"/>
              <a:t>Grid Gas is seeking to improve electronic communication between the gas community</a:t>
            </a:r>
          </a:p>
          <a:p>
            <a:pPr lvl="1"/>
            <a:r>
              <a:rPr lang="en-GB" sz="1800" dirty="0"/>
              <a:t>In response to your feedback</a:t>
            </a:r>
          </a:p>
          <a:p>
            <a:pPr lvl="1"/>
            <a:r>
              <a:rPr lang="en-GB" sz="1800" dirty="0"/>
              <a:t>Provision of Fax is increasingly expensive and difficult</a:t>
            </a:r>
            <a:r>
              <a:rPr lang="en-GB" sz="1800" baseline="0" dirty="0"/>
              <a:t> to </a:t>
            </a:r>
            <a:r>
              <a:rPr lang="en-GB" sz="1800" baseline="0" dirty="0" smtClean="0"/>
              <a:t>maintain</a:t>
            </a:r>
          </a:p>
          <a:p>
            <a:pPr marL="457200" lvl="1" indent="0">
              <a:buNone/>
            </a:pPr>
            <a:endParaRPr lang="en-GB" sz="1800" baseline="0" dirty="0"/>
          </a:p>
          <a:p>
            <a:r>
              <a:rPr lang="en-GB" sz="2000" dirty="0"/>
              <a:t>Starting with replacing Fax for Notifications followed by  Settlements (ATD)</a:t>
            </a:r>
          </a:p>
          <a:p>
            <a:pPr lvl="1"/>
            <a:r>
              <a:rPr lang="en-GB" sz="1800" dirty="0"/>
              <a:t>Building on current processes and systems </a:t>
            </a:r>
          </a:p>
          <a:p>
            <a:pPr lvl="1"/>
            <a:r>
              <a:rPr lang="en-GB" sz="1800" dirty="0"/>
              <a:t>Needs to be a secure, accurate and efficient exchange of information</a:t>
            </a:r>
          </a:p>
          <a:p>
            <a:pPr lvl="1"/>
            <a:r>
              <a:rPr lang="en-GB" sz="1800" dirty="0"/>
              <a:t>A range of methods including email, file transfer and API (web service)</a:t>
            </a:r>
          </a:p>
          <a:p>
            <a:pPr>
              <a:defRPr/>
            </a:pPr>
            <a:endParaRPr lang="en-GB" dirty="0"/>
          </a:p>
        </p:txBody>
      </p:sp>
    </p:spTree>
    <p:extLst>
      <p:ext uri="{BB962C8B-B14F-4D97-AF65-F5344CB8AC3E}">
        <p14:creationId xmlns:p14="http://schemas.microsoft.com/office/powerpoint/2010/main" val="1913893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70431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38</a:t>
            </a:fld>
            <a:endParaRPr lang="en-US" sz="1200">
              <a:solidFill>
                <a:srgbClr val="000000"/>
              </a:solidFill>
            </a:endParaRPr>
          </a:p>
        </p:txBody>
      </p:sp>
      <p:sp>
        <p:nvSpPr>
          <p:cNvPr id="2" name="Content Placeholder 1"/>
          <p:cNvSpPr>
            <a:spLocks noGrp="1"/>
          </p:cNvSpPr>
          <p:nvPr>
            <p:ph idx="1"/>
          </p:nvPr>
        </p:nvSpPr>
        <p:spPr>
          <a:xfrm>
            <a:off x="274638" y="1700808"/>
            <a:ext cx="8697911" cy="5256584"/>
          </a:xfrm>
        </p:spPr>
        <p:txBody>
          <a:bodyPr/>
          <a:lstStyle/>
          <a:p>
            <a:r>
              <a:rPr lang="en-GB" sz="2000" dirty="0"/>
              <a:t>Some discussions have already taken place and this is a continuation of the process. </a:t>
            </a:r>
          </a:p>
          <a:p>
            <a:r>
              <a:rPr lang="en-GB" sz="2000" dirty="0"/>
              <a:t>Our ambition is  to design a flexible system</a:t>
            </a:r>
          </a:p>
          <a:p>
            <a:pPr lvl="1"/>
            <a:r>
              <a:rPr lang="en-GB" sz="1800" dirty="0"/>
              <a:t>Incorporate your way of working as much as possible</a:t>
            </a:r>
          </a:p>
          <a:p>
            <a:pPr lvl="1"/>
            <a:r>
              <a:rPr lang="en-GB" sz="1800" dirty="0"/>
              <a:t>Provide simplified standard proformas and protocols</a:t>
            </a:r>
          </a:p>
          <a:p>
            <a:pPr lvl="1"/>
            <a:r>
              <a:rPr lang="en-GB" sz="1800" dirty="0"/>
              <a:t>Providing assistance with creating EDSS file types </a:t>
            </a:r>
            <a:endParaRPr lang="en-GB" sz="1800" dirty="0" smtClean="0"/>
          </a:p>
          <a:p>
            <a:pPr marL="457200" lvl="1" indent="0">
              <a:buNone/>
            </a:pPr>
            <a:endParaRPr lang="en-GB" sz="1800" dirty="0"/>
          </a:p>
          <a:p>
            <a:r>
              <a:rPr lang="en-GB" sz="2000" dirty="0"/>
              <a:t>Moving towards this aspiration</a:t>
            </a:r>
          </a:p>
          <a:p>
            <a:pPr lvl="1"/>
            <a:r>
              <a:rPr lang="en-GB" sz="1800" dirty="0"/>
              <a:t>National Grid carried out a survey to customers, based on our contact list</a:t>
            </a:r>
          </a:p>
          <a:p>
            <a:pPr lvl="1"/>
            <a:r>
              <a:rPr lang="en-GB" sz="1800" dirty="0"/>
              <a:t>Expectations are that this will take some time to implement  and will continue to communicate with you on progress. </a:t>
            </a:r>
          </a:p>
          <a:p>
            <a:endParaRPr lang="en-GB" dirty="0"/>
          </a:p>
          <a:p>
            <a:pPr>
              <a:defRPr/>
            </a:pPr>
            <a:endParaRPr lang="en-GB" dirty="0"/>
          </a:p>
        </p:txBody>
      </p:sp>
      <p:sp>
        <p:nvSpPr>
          <p:cNvPr id="12" name="Rectangle 2"/>
          <p:cNvSpPr>
            <a:spLocks noGrp="1" noChangeArrowheads="1"/>
          </p:cNvSpPr>
          <p:nvPr>
            <p:ph type="title"/>
          </p:nvPr>
        </p:nvSpPr>
        <p:spPr>
          <a:xfrm>
            <a:off x="333375" y="684510"/>
            <a:ext cx="7050088" cy="461665"/>
          </a:xfrm>
        </p:spPr>
        <p:txBody>
          <a:bodyPr/>
          <a:lstStyle/>
          <a:p>
            <a:pPr eaLnBrk="1" hangingPunct="1"/>
            <a:r>
              <a:rPr lang="en-GB" sz="2400" dirty="0" smtClean="0">
                <a:solidFill>
                  <a:schemeClr val="bg1"/>
                </a:solidFill>
              </a:rPr>
              <a:t>Reviewing Communication Process: Initiative 2</a:t>
            </a:r>
            <a:endParaRPr lang="en-GB" sz="2400" dirty="0">
              <a:solidFill>
                <a:schemeClr val="bg1"/>
              </a:solidFill>
            </a:endParaRPr>
          </a:p>
        </p:txBody>
      </p:sp>
    </p:spTree>
    <p:extLst>
      <p:ext uri="{BB962C8B-B14F-4D97-AF65-F5344CB8AC3E}">
        <p14:creationId xmlns:p14="http://schemas.microsoft.com/office/powerpoint/2010/main" val="12674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dirty="0">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70431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39</a:t>
            </a:fld>
            <a:endParaRPr lang="en-US" sz="1200">
              <a:solidFill>
                <a:srgbClr val="000000"/>
              </a:solidFill>
            </a:endParaRPr>
          </a:p>
        </p:txBody>
      </p:sp>
      <p:sp>
        <p:nvSpPr>
          <p:cNvPr id="2" name="Content Placeholder 1"/>
          <p:cNvSpPr>
            <a:spLocks noGrp="1"/>
          </p:cNvSpPr>
          <p:nvPr>
            <p:ph idx="1"/>
          </p:nvPr>
        </p:nvSpPr>
        <p:spPr>
          <a:xfrm>
            <a:off x="274638" y="1700808"/>
            <a:ext cx="8697911" cy="5256584"/>
          </a:xfrm>
        </p:spPr>
        <p:txBody>
          <a:bodyPr/>
          <a:lstStyle/>
          <a:p>
            <a:r>
              <a:rPr lang="en-GB" sz="2000" dirty="0"/>
              <a:t>This process will require your support in order to succeed</a:t>
            </a:r>
          </a:p>
          <a:p>
            <a:r>
              <a:rPr lang="en-GB" sz="2000" dirty="0"/>
              <a:t>If you like to contact us for any discussions around the process or to move now to remove the fax process the contact to initiate or for any queries is:</a:t>
            </a:r>
          </a:p>
          <a:p>
            <a:r>
              <a:rPr lang="en-GB" sz="2000" dirty="0"/>
              <a:t>Email Contact: </a:t>
            </a:r>
            <a:r>
              <a:rPr lang="en-GB" sz="2000" dirty="0">
                <a:hlinkClick r:id="rId4"/>
              </a:rPr>
              <a:t>simon.hill@nationalgrid.com</a:t>
            </a:r>
            <a:r>
              <a:rPr lang="en-GB" sz="2000" dirty="0"/>
              <a:t> </a:t>
            </a:r>
          </a:p>
          <a:p>
            <a:r>
              <a:rPr lang="en-GB" sz="2000" dirty="0"/>
              <a:t>Telephone Contact: +44 (</a:t>
            </a:r>
            <a:r>
              <a:rPr lang="en-GB" sz="2000" dirty="0" smtClean="0"/>
              <a:t>0)1926 </a:t>
            </a:r>
            <a:r>
              <a:rPr lang="en-GB" sz="2000" dirty="0"/>
              <a:t>656 590 </a:t>
            </a:r>
          </a:p>
          <a:p>
            <a:pPr>
              <a:defRPr/>
            </a:pPr>
            <a:endParaRPr lang="en-GB" dirty="0"/>
          </a:p>
        </p:txBody>
      </p:sp>
      <p:sp>
        <p:nvSpPr>
          <p:cNvPr id="12" name="Rectangle 2"/>
          <p:cNvSpPr>
            <a:spLocks noGrp="1" noChangeArrowheads="1"/>
          </p:cNvSpPr>
          <p:nvPr>
            <p:ph type="title"/>
          </p:nvPr>
        </p:nvSpPr>
        <p:spPr>
          <a:xfrm>
            <a:off x="333375" y="684510"/>
            <a:ext cx="7050088" cy="461665"/>
          </a:xfrm>
        </p:spPr>
        <p:txBody>
          <a:bodyPr/>
          <a:lstStyle/>
          <a:p>
            <a:pPr eaLnBrk="1" hangingPunct="1"/>
            <a:r>
              <a:rPr lang="en-GB" sz="2400" dirty="0" smtClean="0">
                <a:solidFill>
                  <a:schemeClr val="bg1"/>
                </a:solidFill>
              </a:rPr>
              <a:t>Reviewing Communication Process: Initiative 3</a:t>
            </a:r>
            <a:endParaRPr lang="en-GB" sz="2400" dirty="0">
              <a:solidFill>
                <a:schemeClr val="bg1"/>
              </a:solidFill>
            </a:endParaRPr>
          </a:p>
        </p:txBody>
      </p:sp>
    </p:spTree>
    <p:extLst>
      <p:ext uri="{BB962C8B-B14F-4D97-AF65-F5344CB8AC3E}">
        <p14:creationId xmlns:p14="http://schemas.microsoft.com/office/powerpoint/2010/main" val="1745090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15875"/>
            <a:ext cx="9144000" cy="1392238"/>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prstClr val="white"/>
              </a:solidFill>
            </a:endParaRPr>
          </a:p>
        </p:txBody>
      </p:sp>
      <p:sp>
        <p:nvSpPr>
          <p:cNvPr id="1139715" name="TextBox 3"/>
          <p:cNvSpPr txBox="1">
            <a:spLocks noChangeArrowheads="1"/>
          </p:cNvSpPr>
          <p:nvPr/>
        </p:nvSpPr>
        <p:spPr bwMode="auto">
          <a:xfrm>
            <a:off x="268288" y="544513"/>
            <a:ext cx="5983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fontAlgn="base" hangingPunct="1">
              <a:spcBef>
                <a:spcPct val="50000"/>
              </a:spcBef>
              <a:spcAft>
                <a:spcPct val="0"/>
              </a:spcAft>
            </a:pPr>
            <a:r>
              <a:rPr lang="en-GB" altLang="en-US" smtClean="0">
                <a:solidFill>
                  <a:srgbClr val="FFFFFF"/>
                </a:solidFill>
              </a:rPr>
              <a:t>Agenda</a:t>
            </a:r>
          </a:p>
        </p:txBody>
      </p:sp>
      <p:cxnSp>
        <p:nvCxnSpPr>
          <p:cNvPr id="6" name="Straight Connector 5"/>
          <p:cNvCxnSpPr/>
          <p:nvPr/>
        </p:nvCxnSpPr>
        <p:spPr>
          <a:xfrm>
            <a:off x="246063" y="1058863"/>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6538" y="1058863"/>
            <a:ext cx="1646237" cy="95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39718" name="Picture 10" descr="C:\Users\anvinder.thiara\Pictures\white-logo-hires.jpg"/>
          <p:cNvPicPr>
            <a:picLocks noChangeAspect="1" noChangeArrowheads="1"/>
          </p:cNvPicPr>
          <p:nvPr/>
        </p:nvPicPr>
        <p:blipFill>
          <a:blip r:embed="rId3">
            <a:extLst>
              <a:ext uri="{28A0092B-C50C-407E-A947-70E740481C1C}">
                <a14:useLocalDpi xmlns:a14="http://schemas.microsoft.com/office/drawing/2010/main" val="0"/>
              </a:ext>
            </a:extLst>
          </a:blip>
          <a:srcRect t="34814" b="42036"/>
          <a:stretch>
            <a:fillRect/>
          </a:stretch>
        </p:blipFill>
        <p:spPr bwMode="auto">
          <a:xfrm>
            <a:off x="6997700" y="227013"/>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39719" name="Rectangle 12"/>
          <p:cNvSpPr>
            <a:spLocks noChangeArrowheads="1"/>
          </p:cNvSpPr>
          <p:nvPr/>
        </p:nvSpPr>
        <p:spPr bwMode="auto">
          <a:xfrm>
            <a:off x="314325" y="1562708"/>
            <a:ext cx="8515350" cy="525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b="1">
                <a:solidFill>
                  <a:schemeClr val="tx1"/>
                </a:solidFill>
                <a:latin typeface="Arial" pitchFamily="34" charset="0"/>
                <a:ea typeface="ＭＳ Ｐゴシック" pitchFamily="34" charset="-128"/>
              </a:defRPr>
            </a:lvl1pPr>
            <a:lvl2pPr marL="800100" indent="-34290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fontAlgn="base" hangingPunct="1">
              <a:lnSpc>
                <a:spcPct val="115000"/>
              </a:lnSpc>
              <a:spcBef>
                <a:spcPct val="50000"/>
              </a:spcBef>
              <a:spcAft>
                <a:spcPct val="0"/>
              </a:spcAft>
              <a:buFont typeface="Wingdings" pitchFamily="2" charset="2"/>
              <a:buChar char=""/>
            </a:pPr>
            <a:r>
              <a:rPr lang="en-GB" altLang="en-US" sz="1600" b="0" dirty="0" smtClean="0">
                <a:solidFill>
                  <a:srgbClr val="000000"/>
                </a:solidFill>
                <a:latin typeface="Calibri" pitchFamily="34" charset="0"/>
                <a:ea typeface="Calibri" pitchFamily="34" charset="0"/>
                <a:cs typeface="Times New Roman" pitchFamily="18" charset="0"/>
              </a:rPr>
              <a:t>09:30 - </a:t>
            </a:r>
            <a:r>
              <a:rPr lang="en-GB" altLang="en-US" sz="1600" dirty="0" smtClean="0">
                <a:solidFill>
                  <a:srgbClr val="000000"/>
                </a:solidFill>
                <a:latin typeface="Calibri" pitchFamily="34" charset="0"/>
                <a:ea typeface="Calibri" pitchFamily="34" charset="0"/>
                <a:cs typeface="Times New Roman" pitchFamily="18" charset="0"/>
              </a:rPr>
              <a:t>Previous Ops Forum Actions</a:t>
            </a:r>
          </a:p>
          <a:p>
            <a:pPr eaLnBrk="1" fontAlgn="base" hangingPunct="1">
              <a:lnSpc>
                <a:spcPct val="115000"/>
              </a:lnSpc>
              <a:spcBef>
                <a:spcPct val="50000"/>
              </a:spcBef>
              <a:spcAft>
                <a:spcPct val="0"/>
              </a:spcAft>
              <a:buFont typeface="Wingdings" pitchFamily="2" charset="2"/>
              <a:buChar char=""/>
            </a:pPr>
            <a:r>
              <a:rPr lang="en-GB" altLang="en-US" sz="1600" b="0" dirty="0" smtClean="0">
                <a:latin typeface="Calibri" pitchFamily="34" charset="0"/>
                <a:ea typeface="Calibri" pitchFamily="34" charset="0"/>
                <a:cs typeface="Times New Roman" pitchFamily="18" charset="0"/>
              </a:rPr>
              <a:t>09:35 - </a:t>
            </a:r>
            <a:r>
              <a:rPr lang="en-GB" altLang="en-US" sz="1600" dirty="0" smtClean="0">
                <a:latin typeface="Calibri" pitchFamily="34" charset="0"/>
                <a:ea typeface="Calibri" pitchFamily="34" charset="0"/>
                <a:cs typeface="Times New Roman" pitchFamily="18" charset="0"/>
              </a:rPr>
              <a:t>Operational Overview </a:t>
            </a:r>
          </a:p>
          <a:p>
            <a:pPr lvl="1" eaLnBrk="1" fontAlgn="base" hangingPunct="1">
              <a:lnSpc>
                <a:spcPct val="115000"/>
              </a:lnSpc>
              <a:spcBef>
                <a:spcPct val="50000"/>
              </a:spcBef>
              <a:spcAft>
                <a:spcPct val="0"/>
              </a:spcAft>
              <a:buFont typeface="Wingdings" pitchFamily="2" charset="2"/>
              <a:buChar char=""/>
            </a:pPr>
            <a:r>
              <a:rPr lang="en-GB" altLang="en-US" sz="1600" b="0" dirty="0" smtClean="0">
                <a:latin typeface="Calibri" pitchFamily="34" charset="0"/>
                <a:ea typeface="Calibri" pitchFamily="34" charset="0"/>
                <a:cs typeface="Times New Roman" pitchFamily="18" charset="0"/>
              </a:rPr>
              <a:t>Supply  Breakdown </a:t>
            </a:r>
          </a:p>
          <a:p>
            <a:pPr lvl="1" eaLnBrk="1" fontAlgn="base" hangingPunct="1">
              <a:lnSpc>
                <a:spcPct val="115000"/>
              </a:lnSpc>
              <a:spcBef>
                <a:spcPct val="50000"/>
              </a:spcBef>
              <a:spcAft>
                <a:spcPct val="0"/>
              </a:spcAft>
              <a:buFont typeface="Wingdings" pitchFamily="2" charset="2"/>
              <a:buChar char=""/>
            </a:pPr>
            <a:r>
              <a:rPr lang="en-GB" altLang="en-US" sz="1600" b="0" dirty="0" smtClean="0">
                <a:latin typeface="Calibri" pitchFamily="34" charset="0"/>
                <a:ea typeface="Calibri" pitchFamily="34" charset="0"/>
                <a:cs typeface="Times New Roman" pitchFamily="18" charset="0"/>
              </a:rPr>
              <a:t>Demand Breakdown </a:t>
            </a:r>
          </a:p>
          <a:p>
            <a:pPr eaLnBrk="1" fontAlgn="base" hangingPunct="1">
              <a:lnSpc>
                <a:spcPct val="115000"/>
              </a:lnSpc>
              <a:spcBef>
                <a:spcPct val="50000"/>
              </a:spcBef>
              <a:spcAft>
                <a:spcPct val="0"/>
              </a:spcAft>
              <a:buFont typeface="Wingdings" pitchFamily="2" charset="2"/>
              <a:buChar char=""/>
            </a:pPr>
            <a:r>
              <a:rPr lang="en-GB" altLang="en-US" sz="1600" b="0" dirty="0" smtClean="0">
                <a:solidFill>
                  <a:srgbClr val="000000"/>
                </a:solidFill>
                <a:latin typeface="Calibri" pitchFamily="34" charset="0"/>
                <a:ea typeface="Calibri" pitchFamily="34" charset="0"/>
                <a:cs typeface="Times New Roman" pitchFamily="18" charset="0"/>
              </a:rPr>
              <a:t>09:45 – </a:t>
            </a:r>
            <a:r>
              <a:rPr lang="en-US" altLang="en-US" sz="1600" dirty="0" smtClean="0">
                <a:latin typeface="+mn-lt"/>
              </a:rPr>
              <a:t>Winter Outlook Report</a:t>
            </a:r>
          </a:p>
          <a:p>
            <a:pPr eaLnBrk="1" fontAlgn="base" hangingPunct="1">
              <a:lnSpc>
                <a:spcPct val="115000"/>
              </a:lnSpc>
              <a:spcBef>
                <a:spcPct val="50000"/>
              </a:spcBef>
              <a:spcAft>
                <a:spcPct val="0"/>
              </a:spcAft>
              <a:buFont typeface="Wingdings" pitchFamily="2" charset="2"/>
              <a:buChar char=""/>
            </a:pPr>
            <a:r>
              <a:rPr lang="en-US" altLang="en-US" sz="1600" b="0" dirty="0" smtClean="0">
                <a:solidFill>
                  <a:srgbClr val="000000"/>
                </a:solidFill>
                <a:latin typeface="+mn-lt"/>
                <a:ea typeface="Calibri" pitchFamily="34" charset="0"/>
                <a:cs typeface="Times New Roman" pitchFamily="18" charset="0"/>
              </a:rPr>
              <a:t>09:55 – </a:t>
            </a:r>
            <a:r>
              <a:rPr lang="en-US" altLang="en-US" sz="1600" dirty="0" smtClean="0">
                <a:solidFill>
                  <a:srgbClr val="000000"/>
                </a:solidFill>
                <a:latin typeface="+mn-lt"/>
                <a:ea typeface="Calibri" pitchFamily="34" charset="0"/>
                <a:cs typeface="Times New Roman" pitchFamily="18" charset="0"/>
              </a:rPr>
              <a:t>Future Energy Scenario Framework </a:t>
            </a:r>
          </a:p>
          <a:p>
            <a:pPr eaLnBrk="1" fontAlgn="base" hangingPunct="1">
              <a:lnSpc>
                <a:spcPct val="115000"/>
              </a:lnSpc>
              <a:spcBef>
                <a:spcPct val="50000"/>
              </a:spcBef>
              <a:spcAft>
                <a:spcPct val="0"/>
              </a:spcAft>
              <a:buFont typeface="Wingdings" pitchFamily="2" charset="2"/>
              <a:buChar char=""/>
            </a:pPr>
            <a:r>
              <a:rPr lang="en-US" altLang="en-US" sz="1600" b="0" dirty="0" smtClean="0">
                <a:solidFill>
                  <a:srgbClr val="000000"/>
                </a:solidFill>
                <a:latin typeface="+mn-lt"/>
                <a:ea typeface="Calibri" pitchFamily="34" charset="0"/>
                <a:cs typeface="Times New Roman" pitchFamily="18" charset="0"/>
              </a:rPr>
              <a:t>10:00 </a:t>
            </a:r>
            <a:r>
              <a:rPr lang="en-US" altLang="en-US" sz="1600" b="0" dirty="0">
                <a:solidFill>
                  <a:srgbClr val="000000"/>
                </a:solidFill>
                <a:latin typeface="+mn-lt"/>
                <a:ea typeface="Calibri" pitchFamily="34" charset="0"/>
                <a:cs typeface="Times New Roman" pitchFamily="18" charset="0"/>
              </a:rPr>
              <a:t>- </a:t>
            </a:r>
            <a:r>
              <a:rPr lang="en-GB" sz="1600" dirty="0">
                <a:latin typeface="Calibri" pitchFamily="34" charset="0"/>
                <a:ea typeface="Calibri" pitchFamily="34" charset="0"/>
                <a:cs typeface="Times New Roman" pitchFamily="18" charset="0"/>
              </a:rPr>
              <a:t>UNC Modifications/Topics from Transmission Work </a:t>
            </a:r>
            <a:r>
              <a:rPr lang="en-GB" sz="1600" dirty="0" smtClean="0">
                <a:latin typeface="Calibri" pitchFamily="34" charset="0"/>
                <a:ea typeface="Calibri" pitchFamily="34" charset="0"/>
                <a:cs typeface="Times New Roman" pitchFamily="18" charset="0"/>
              </a:rPr>
              <a:t>Group</a:t>
            </a:r>
          </a:p>
          <a:p>
            <a:pPr eaLnBrk="1" fontAlgn="base" hangingPunct="1">
              <a:lnSpc>
                <a:spcPct val="115000"/>
              </a:lnSpc>
              <a:spcBef>
                <a:spcPct val="50000"/>
              </a:spcBef>
              <a:spcAft>
                <a:spcPct val="0"/>
              </a:spcAft>
              <a:buFont typeface="Wingdings" pitchFamily="2" charset="2"/>
              <a:buChar char=""/>
            </a:pPr>
            <a:r>
              <a:rPr lang="en-GB" altLang="en-US" sz="1600" b="0" dirty="0" smtClean="0">
                <a:latin typeface="Calibri" pitchFamily="34" charset="0"/>
                <a:ea typeface="Calibri" pitchFamily="34" charset="0"/>
                <a:cs typeface="Times New Roman" pitchFamily="18" charset="0"/>
              </a:rPr>
              <a:t>10:10 </a:t>
            </a:r>
            <a:r>
              <a:rPr lang="en-GB" altLang="en-US" sz="1600" b="0" dirty="0">
                <a:latin typeface="Calibri" pitchFamily="34" charset="0"/>
                <a:ea typeface="Calibri" pitchFamily="34" charset="0"/>
                <a:cs typeface="Times New Roman" pitchFamily="18" charset="0"/>
              </a:rPr>
              <a:t>- </a:t>
            </a:r>
            <a:r>
              <a:rPr lang="en-GB" altLang="en-US" sz="1600" dirty="0">
                <a:latin typeface="Calibri" pitchFamily="34" charset="0"/>
                <a:ea typeface="Calibri" pitchFamily="34" charset="0"/>
                <a:cs typeface="Times New Roman" pitchFamily="18" charset="0"/>
              </a:rPr>
              <a:t>Reviewing Communication Process</a:t>
            </a:r>
            <a:endParaRPr lang="en-GB" altLang="en-US" sz="1600" b="0" dirty="0">
              <a:latin typeface="Calibri" pitchFamily="34" charset="0"/>
              <a:ea typeface="Calibri" pitchFamily="34" charset="0"/>
              <a:cs typeface="Times New Roman" pitchFamily="18" charset="0"/>
            </a:endParaRPr>
          </a:p>
          <a:p>
            <a:pPr eaLnBrk="1" fontAlgn="base" hangingPunct="1">
              <a:lnSpc>
                <a:spcPct val="115000"/>
              </a:lnSpc>
              <a:spcBef>
                <a:spcPct val="50000"/>
              </a:spcBef>
              <a:spcAft>
                <a:spcPct val="0"/>
              </a:spcAft>
              <a:buFont typeface="Wingdings" pitchFamily="2" charset="2"/>
              <a:buChar char=""/>
            </a:pPr>
            <a:r>
              <a:rPr lang="en-GB" altLang="en-US" sz="1600" b="0" dirty="0" smtClean="0">
                <a:solidFill>
                  <a:srgbClr val="000000"/>
                </a:solidFill>
                <a:latin typeface="Calibri" pitchFamily="34" charset="0"/>
                <a:ea typeface="Calibri" pitchFamily="34" charset="0"/>
                <a:cs typeface="Times New Roman" pitchFamily="18" charset="0"/>
              </a:rPr>
              <a:t>10:15</a:t>
            </a:r>
            <a:r>
              <a:rPr lang="en-GB" altLang="en-US" sz="1600" dirty="0" smtClean="0">
                <a:solidFill>
                  <a:srgbClr val="000000"/>
                </a:solidFill>
                <a:latin typeface="Calibri" pitchFamily="34" charset="0"/>
                <a:ea typeface="Calibri" pitchFamily="34" charset="0"/>
                <a:cs typeface="Times New Roman" pitchFamily="18" charset="0"/>
              </a:rPr>
              <a:t> </a:t>
            </a:r>
            <a:r>
              <a:rPr lang="en-GB" altLang="en-US" sz="1600" b="0" dirty="0">
                <a:solidFill>
                  <a:srgbClr val="000000"/>
                </a:solidFill>
                <a:latin typeface="Calibri" pitchFamily="34" charset="0"/>
                <a:ea typeface="Calibri" pitchFamily="34" charset="0"/>
                <a:cs typeface="Times New Roman" pitchFamily="18" charset="0"/>
              </a:rPr>
              <a:t>–</a:t>
            </a:r>
            <a:r>
              <a:rPr lang="en-GB" altLang="en-US" sz="1600" dirty="0">
                <a:solidFill>
                  <a:srgbClr val="000000"/>
                </a:solidFill>
                <a:latin typeface="Calibri" pitchFamily="34" charset="0"/>
                <a:ea typeface="Calibri" pitchFamily="34" charset="0"/>
                <a:cs typeface="Times New Roman" pitchFamily="18" charset="0"/>
              </a:rPr>
              <a:t> Change Programme (GB REMIT, MIPI DR TEST, MIPI STATISTICS</a:t>
            </a:r>
            <a:r>
              <a:rPr lang="en-GB" altLang="en-US" sz="1600" dirty="0" smtClean="0">
                <a:solidFill>
                  <a:srgbClr val="000000"/>
                </a:solidFill>
                <a:latin typeface="Calibri" pitchFamily="34" charset="0"/>
                <a:ea typeface="Calibri" pitchFamily="34" charset="0"/>
                <a:cs typeface="Times New Roman" pitchFamily="18" charset="0"/>
              </a:rPr>
              <a:t>)</a:t>
            </a:r>
            <a:endParaRPr lang="en-GB" altLang="en-US" sz="1600" b="0" dirty="0">
              <a:latin typeface="Calibri" pitchFamily="34" charset="0"/>
              <a:ea typeface="Calibri" pitchFamily="34" charset="0"/>
              <a:cs typeface="Times New Roman" pitchFamily="18" charset="0"/>
            </a:endParaRPr>
          </a:p>
          <a:p>
            <a:pPr eaLnBrk="1" fontAlgn="base" hangingPunct="1">
              <a:lnSpc>
                <a:spcPct val="115000"/>
              </a:lnSpc>
              <a:spcBef>
                <a:spcPct val="50000"/>
              </a:spcBef>
              <a:spcAft>
                <a:spcPct val="0"/>
              </a:spcAft>
              <a:buFont typeface="Wingdings" pitchFamily="2" charset="2"/>
              <a:buChar char=""/>
            </a:pPr>
            <a:r>
              <a:rPr lang="en-GB" altLang="en-US" sz="1600" b="0" dirty="0" smtClean="0">
                <a:latin typeface="Calibri" pitchFamily="34" charset="0"/>
                <a:ea typeface="Calibri" pitchFamily="34" charset="0"/>
                <a:cs typeface="Times New Roman" pitchFamily="18" charset="0"/>
              </a:rPr>
              <a:t>10:30 – Break </a:t>
            </a:r>
          </a:p>
          <a:p>
            <a:pPr eaLnBrk="1" fontAlgn="base" hangingPunct="1">
              <a:lnSpc>
                <a:spcPct val="115000"/>
              </a:lnSpc>
              <a:spcBef>
                <a:spcPct val="50000"/>
              </a:spcBef>
              <a:spcAft>
                <a:spcPct val="0"/>
              </a:spcAft>
              <a:buFont typeface="Wingdings" pitchFamily="2" charset="2"/>
              <a:buChar char=""/>
            </a:pPr>
            <a:r>
              <a:rPr lang="en-GB" altLang="en-US" sz="1600" b="0" dirty="0" smtClean="0">
                <a:solidFill>
                  <a:srgbClr val="000000"/>
                </a:solidFill>
                <a:latin typeface="Calibri" pitchFamily="34" charset="0"/>
                <a:ea typeface="Calibri" pitchFamily="34" charset="0"/>
                <a:cs typeface="Times New Roman" pitchFamily="18" charset="0"/>
              </a:rPr>
              <a:t>10:45 – </a:t>
            </a:r>
            <a:r>
              <a:rPr lang="en-GB" altLang="en-US" sz="1600" dirty="0" smtClean="0">
                <a:solidFill>
                  <a:srgbClr val="000000"/>
                </a:solidFill>
                <a:latin typeface="Calibri" pitchFamily="34" charset="0"/>
                <a:ea typeface="Calibri" pitchFamily="34" charset="0"/>
                <a:cs typeface="Times New Roman" pitchFamily="18" charset="0"/>
              </a:rPr>
              <a:t>Customer &amp; Stakeholder Feedback </a:t>
            </a:r>
            <a:endParaRPr lang="en-GB" altLang="en-US" sz="1600" dirty="0">
              <a:solidFill>
                <a:srgbClr val="000000"/>
              </a:solidFill>
              <a:latin typeface="Calibri" pitchFamily="34" charset="0"/>
              <a:ea typeface="Calibri" pitchFamily="34" charset="0"/>
              <a:cs typeface="Times New Roman" pitchFamily="18" charset="0"/>
            </a:endParaRPr>
          </a:p>
          <a:p>
            <a:pPr eaLnBrk="1" fontAlgn="base" hangingPunct="1">
              <a:lnSpc>
                <a:spcPct val="115000"/>
              </a:lnSpc>
              <a:spcBef>
                <a:spcPct val="50000"/>
              </a:spcBef>
              <a:spcAft>
                <a:spcPct val="0"/>
              </a:spcAft>
              <a:buFont typeface="Wingdings" pitchFamily="2" charset="2"/>
              <a:buChar char=""/>
            </a:pPr>
            <a:r>
              <a:rPr lang="en-GB" altLang="en-US" sz="1600" b="0" dirty="0" smtClean="0">
                <a:solidFill>
                  <a:srgbClr val="000000"/>
                </a:solidFill>
                <a:latin typeface="Calibri" pitchFamily="34" charset="0"/>
                <a:ea typeface="Calibri" pitchFamily="34" charset="0"/>
                <a:cs typeface="Times New Roman" pitchFamily="18" charset="0"/>
              </a:rPr>
              <a:t>11:15</a:t>
            </a:r>
            <a:r>
              <a:rPr lang="en-GB" altLang="en-US" sz="1600" dirty="0" smtClean="0">
                <a:solidFill>
                  <a:srgbClr val="000000"/>
                </a:solidFill>
                <a:latin typeface="Calibri" pitchFamily="34" charset="0"/>
                <a:ea typeface="Calibri" pitchFamily="34" charset="0"/>
                <a:cs typeface="Times New Roman" pitchFamily="18" charset="0"/>
              </a:rPr>
              <a:t> </a:t>
            </a:r>
            <a:r>
              <a:rPr lang="en-GB" altLang="en-US" sz="1600" b="0" dirty="0" smtClean="0">
                <a:solidFill>
                  <a:srgbClr val="000000"/>
                </a:solidFill>
                <a:latin typeface="Calibri" pitchFamily="34" charset="0"/>
                <a:ea typeface="Calibri" pitchFamily="34" charset="0"/>
                <a:cs typeface="Times New Roman" pitchFamily="18" charset="0"/>
              </a:rPr>
              <a:t>– </a:t>
            </a:r>
            <a:r>
              <a:rPr lang="en-GB" altLang="en-US" sz="1600" dirty="0" smtClean="0">
                <a:solidFill>
                  <a:srgbClr val="000000"/>
                </a:solidFill>
                <a:latin typeface="Calibri" pitchFamily="34" charset="0"/>
                <a:ea typeface="Calibri" pitchFamily="34" charset="0"/>
                <a:cs typeface="Times New Roman" pitchFamily="18" charset="0"/>
              </a:rPr>
              <a:t>AOB</a:t>
            </a:r>
          </a:p>
          <a:p>
            <a:pPr eaLnBrk="1" fontAlgn="base" hangingPunct="1">
              <a:lnSpc>
                <a:spcPct val="115000"/>
              </a:lnSpc>
              <a:spcBef>
                <a:spcPct val="50000"/>
              </a:spcBef>
              <a:spcAft>
                <a:spcPct val="0"/>
              </a:spcAft>
              <a:buFont typeface="Wingdings" pitchFamily="2" charset="2"/>
              <a:buChar char=""/>
            </a:pPr>
            <a:r>
              <a:rPr lang="en-GB" altLang="en-US" sz="1600" b="0" dirty="0" smtClean="0">
                <a:solidFill>
                  <a:srgbClr val="000000"/>
                </a:solidFill>
                <a:latin typeface="Calibri" pitchFamily="34" charset="0"/>
                <a:ea typeface="Calibri" pitchFamily="34" charset="0"/>
                <a:cs typeface="Times New Roman" pitchFamily="18" charset="0"/>
              </a:rPr>
              <a:t>11:30</a:t>
            </a:r>
            <a:r>
              <a:rPr lang="en-GB" altLang="en-US" sz="1600" dirty="0" smtClean="0">
                <a:solidFill>
                  <a:srgbClr val="000000"/>
                </a:solidFill>
                <a:latin typeface="Calibri" pitchFamily="34" charset="0"/>
                <a:ea typeface="Calibri" pitchFamily="34" charset="0"/>
                <a:cs typeface="Times New Roman" pitchFamily="18" charset="0"/>
              </a:rPr>
              <a:t> - Close </a:t>
            </a:r>
          </a:p>
        </p:txBody>
      </p:sp>
      <p:sp>
        <p:nvSpPr>
          <p:cNvPr id="1102856" name="Slide Number Placeholder 3"/>
          <p:cNvSpPr>
            <a:spLocks noGrp="1"/>
          </p:cNvSpPr>
          <p:nvPr>
            <p:ph type="sldNum" sz="quarter" idx="12"/>
          </p:nvPr>
        </p:nvSpPr>
        <p:spPr bwMode="auto">
          <a:xfrm>
            <a:off x="6781800" y="6381750"/>
            <a:ext cx="2133600" cy="361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defRPr/>
            </a:pPr>
            <a:fld id="{204602F6-EA77-4D2F-8EAB-F3242C98CBDB}" type="slidenum">
              <a:rPr lang="en-US" altLang="en-US" sz="1200" smtClean="0">
                <a:solidFill>
                  <a:srgbClr val="898989"/>
                </a:solidFill>
              </a:rPr>
              <a:pPr eaLnBrk="1" hangingPunct="1">
                <a:defRPr/>
              </a:pPr>
              <a:t>4</a:t>
            </a:fld>
            <a:endParaRPr lang="en-US" altLang="en-US" sz="1200" smtClean="0">
              <a:solidFill>
                <a:srgbClr val="898989"/>
              </a:solidFill>
            </a:endParaRPr>
          </a:p>
        </p:txBody>
      </p:sp>
    </p:spTree>
    <p:extLst>
      <p:ext uri="{BB962C8B-B14F-4D97-AF65-F5344CB8AC3E}">
        <p14:creationId xmlns:p14="http://schemas.microsoft.com/office/powerpoint/2010/main" val="12443231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4530" name="Picture 4"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4531" name="Picture 5"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4532" name="Picture 6"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4533" name="Picture 7" descr="0f536114-ba97-4042-bca1-1833d5e903b9"/>
          <p:cNvPicPr>
            <a:picLocks noChangeAspect="1" noChangeArrowheads="1"/>
          </p:cNvPicPr>
          <p:nvPr/>
        </p:nvPicPr>
        <p:blipFill>
          <a:blip r:embed="rId6">
            <a:extLst>
              <a:ext uri="{28A0092B-C50C-407E-A947-70E740481C1C}">
                <a14:useLocalDpi xmlns:a14="http://schemas.microsoft.com/office/drawing/2010/main" val="0"/>
              </a:ext>
            </a:extLst>
          </a:blip>
          <a:srcRect l="28889" t="20000" r="13333" b="11559"/>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4534" name="Picture 8" descr="73c4c167-5aab-4526-ab33-1ea648648087"/>
          <p:cNvPicPr>
            <a:picLocks noChangeAspect="1" noChangeArrowheads="1"/>
          </p:cNvPicPr>
          <p:nvPr/>
        </p:nvPicPr>
        <p:blipFill>
          <a:blip r:embed="rId7">
            <a:extLst>
              <a:ext uri="{28A0092B-C50C-407E-A947-70E740481C1C}">
                <a14:useLocalDpi xmlns:a14="http://schemas.microsoft.com/office/drawing/2010/main" val="0"/>
              </a:ext>
            </a:extLst>
          </a:blip>
          <a:srcRect l="18750" t="18750" r="21875" b="10938"/>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4535" name="TextBox 2"/>
          <p:cNvSpPr txBox="1">
            <a:spLocks noChangeArrowheads="1"/>
          </p:cNvSpPr>
          <p:nvPr/>
        </p:nvSpPr>
        <p:spPr bwMode="auto">
          <a:xfrm>
            <a:off x="471806" y="1166813"/>
            <a:ext cx="19399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algn="ctr" eaLnBrk="1" fontAlgn="base" hangingPunct="1">
              <a:spcBef>
                <a:spcPct val="50000"/>
              </a:spcBef>
              <a:spcAft>
                <a:spcPct val="0"/>
              </a:spcAft>
            </a:pPr>
            <a:r>
              <a:rPr lang="en-GB" dirty="0">
                <a:solidFill>
                  <a:srgbClr val="0070C0"/>
                </a:solidFill>
              </a:rPr>
              <a:t>GB </a:t>
            </a:r>
            <a:r>
              <a:rPr lang="en-GB" dirty="0" smtClean="0">
                <a:solidFill>
                  <a:srgbClr val="0070C0"/>
                </a:solidFill>
              </a:rPr>
              <a:t>REMIT</a:t>
            </a:r>
            <a:endParaRPr lang="en-GB" dirty="0">
              <a:solidFill>
                <a:srgbClr val="0070C0"/>
              </a:solidFill>
            </a:endParaRPr>
          </a:p>
        </p:txBody>
      </p:sp>
      <p:sp>
        <p:nvSpPr>
          <p:cNvPr id="1174536" name="TextBox 7"/>
          <p:cNvSpPr txBox="1">
            <a:spLocks noChangeArrowheads="1"/>
          </p:cNvSpPr>
          <p:nvPr/>
        </p:nvSpPr>
        <p:spPr bwMode="auto">
          <a:xfrm>
            <a:off x="468313" y="5876925"/>
            <a:ext cx="3967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GB" sz="1800" dirty="0">
                <a:solidFill>
                  <a:srgbClr val="FFFFFF"/>
                </a:solidFill>
              </a:rPr>
              <a:t>Operational Forum – October 2017</a:t>
            </a:r>
          </a:p>
          <a:p>
            <a:pPr eaLnBrk="1" fontAlgn="base" hangingPunct="1">
              <a:spcBef>
                <a:spcPct val="0"/>
              </a:spcBef>
              <a:spcAft>
                <a:spcPct val="0"/>
              </a:spcAft>
            </a:pPr>
            <a:r>
              <a:rPr lang="en-GB" sz="1800" dirty="0" smtClean="0">
                <a:solidFill>
                  <a:srgbClr val="FFFFFF"/>
                </a:solidFill>
              </a:rPr>
              <a:t>John </a:t>
            </a:r>
            <a:r>
              <a:rPr lang="en-GB" sz="1800" dirty="0">
                <a:solidFill>
                  <a:srgbClr val="FFFFFF"/>
                </a:solidFill>
              </a:rPr>
              <a:t>McNamara</a:t>
            </a:r>
          </a:p>
        </p:txBody>
      </p:sp>
    </p:spTree>
    <p:extLst>
      <p:ext uri="{BB962C8B-B14F-4D97-AF65-F5344CB8AC3E}">
        <p14:creationId xmlns:p14="http://schemas.microsoft.com/office/powerpoint/2010/main" val="2771483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44172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75557" name="Picture 10" descr="C:\Users\anvinder.thiara\Pictures\white-logo-hires.jpg"/>
          <p:cNvPicPr>
            <a:picLocks noChangeAspect="1" noChangeArrowheads="1"/>
          </p:cNvPicPr>
          <p:nvPr/>
        </p:nvPicPr>
        <p:blipFill>
          <a:blip r:embed="rId3">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75558" name="Rectangle 2"/>
          <p:cNvSpPr>
            <a:spLocks noGrp="1" noChangeArrowheads="1"/>
          </p:cNvSpPr>
          <p:nvPr>
            <p:ph type="title"/>
          </p:nvPr>
        </p:nvSpPr>
        <p:spPr>
          <a:xfrm>
            <a:off x="333375" y="684213"/>
            <a:ext cx="7050088" cy="461962"/>
          </a:xfrm>
        </p:spPr>
        <p:txBody>
          <a:bodyPr/>
          <a:lstStyle/>
          <a:p>
            <a:pPr eaLnBrk="1" hangingPunct="1"/>
            <a:r>
              <a:rPr lang="en-GB" sz="2400" dirty="0">
                <a:solidFill>
                  <a:schemeClr val="bg1"/>
                </a:solidFill>
              </a:rPr>
              <a:t>GB Remit – Project Closure</a:t>
            </a:r>
          </a:p>
        </p:txBody>
      </p:sp>
      <p:sp>
        <p:nvSpPr>
          <p:cNvPr id="1166343" name="Slide Number Placeholder 3"/>
          <p:cNvSpPr>
            <a:spLocks noGrp="1"/>
          </p:cNvSpPr>
          <p:nvPr>
            <p:ph type="sldNum" sz="quarter" idx="12"/>
          </p:nvPr>
        </p:nvSpPr>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defRPr/>
            </a:pPr>
            <a:fld id="{813FDDB8-9363-471A-A120-69BF0AB49202}" type="slidenum">
              <a:rPr lang="en-US" sz="1200" smtClean="0">
                <a:solidFill>
                  <a:srgbClr val="000000"/>
                </a:solidFill>
              </a:rPr>
              <a:pPr eaLnBrk="1" hangingPunct="1">
                <a:defRPr/>
              </a:pPr>
              <a:t>41</a:t>
            </a:fld>
            <a:endParaRPr lang="en-US" sz="1200">
              <a:solidFill>
                <a:srgbClr val="000000"/>
              </a:solidFill>
            </a:endParaRPr>
          </a:p>
        </p:txBody>
      </p:sp>
      <p:sp>
        <p:nvSpPr>
          <p:cNvPr id="1175560" name="Content Placeholder 1"/>
          <p:cNvSpPr>
            <a:spLocks noGrp="1"/>
          </p:cNvSpPr>
          <p:nvPr>
            <p:ph idx="1"/>
          </p:nvPr>
        </p:nvSpPr>
        <p:spPr>
          <a:xfrm>
            <a:off x="209058" y="1498503"/>
            <a:ext cx="8696325" cy="5256212"/>
          </a:xfrm>
        </p:spPr>
        <p:txBody>
          <a:bodyPr/>
          <a:lstStyle/>
          <a:p>
            <a:r>
              <a:rPr lang="en-GB" sz="2000" dirty="0"/>
              <a:t>National Grid continues to host a free portal for GB that users are welcome to use for publishing Urgent Market Messages (UMM)</a:t>
            </a:r>
          </a:p>
          <a:p>
            <a:r>
              <a:rPr lang="en-GB" sz="2000" dirty="0"/>
              <a:t>This is using the latest version of the Schema from ACER</a:t>
            </a:r>
          </a:p>
          <a:p>
            <a:r>
              <a:rPr lang="en-GB" sz="2000" dirty="0"/>
              <a:t>Site has been live since 29/12/2016 and to date there have been no outages or loss of service</a:t>
            </a:r>
          </a:p>
          <a:p>
            <a:pPr lvl="1"/>
            <a:r>
              <a:rPr lang="en-GB" sz="1800" dirty="0"/>
              <a:t>Changes implemented since go live to, having listened to our customers:</a:t>
            </a:r>
          </a:p>
          <a:p>
            <a:pPr lvl="2"/>
            <a:r>
              <a:rPr lang="en-GB" sz="1800" dirty="0"/>
              <a:t>Multi Editing Capability within a company </a:t>
            </a:r>
          </a:p>
          <a:p>
            <a:pPr lvl="2"/>
            <a:r>
              <a:rPr lang="en-GB" sz="1800" dirty="0"/>
              <a:t>Single UMM XML Uploading</a:t>
            </a:r>
          </a:p>
          <a:p>
            <a:pPr lvl="2"/>
            <a:r>
              <a:rPr lang="en-GB" sz="1800" dirty="0"/>
              <a:t>UMM Display (Table and CVS Export)</a:t>
            </a:r>
          </a:p>
          <a:p>
            <a:r>
              <a:rPr lang="en-GB" sz="2000" dirty="0"/>
              <a:t>The Project phase has now closed and is managed as a Business as Usual Process and thank you for all your input.</a:t>
            </a:r>
          </a:p>
          <a:p>
            <a:r>
              <a:rPr lang="en-GB" sz="2000" dirty="0"/>
              <a:t>Contact mail for Account Set Up / Changes &amp; queries: </a:t>
            </a:r>
            <a:r>
              <a:rPr lang="en-GB" sz="2000" dirty="0">
                <a:hlinkClick r:id="rId4"/>
              </a:rPr>
              <a:t>box.remit@nationalgrid.com</a:t>
            </a:r>
            <a:r>
              <a:rPr lang="en-GB" sz="2000" dirty="0"/>
              <a:t>  </a:t>
            </a:r>
          </a:p>
          <a:p>
            <a:endParaRPr lang="en-GB" sz="2000" dirty="0"/>
          </a:p>
          <a:p>
            <a:endParaRPr lang="en-GB" dirty="0"/>
          </a:p>
        </p:txBody>
      </p:sp>
    </p:spTree>
    <p:extLst>
      <p:ext uri="{BB962C8B-B14F-4D97-AF65-F5344CB8AC3E}">
        <p14:creationId xmlns:p14="http://schemas.microsoft.com/office/powerpoint/2010/main" val="3100461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4530" name="Picture 4"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4531" name="Picture 5"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4532" name="Picture 6"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4533" name="Picture 7" descr="0f536114-ba97-4042-bca1-1833d5e903b9"/>
          <p:cNvPicPr>
            <a:picLocks noChangeAspect="1" noChangeArrowheads="1"/>
          </p:cNvPicPr>
          <p:nvPr/>
        </p:nvPicPr>
        <p:blipFill>
          <a:blip r:embed="rId6">
            <a:extLst>
              <a:ext uri="{28A0092B-C50C-407E-A947-70E740481C1C}">
                <a14:useLocalDpi xmlns:a14="http://schemas.microsoft.com/office/drawing/2010/main" val="0"/>
              </a:ext>
            </a:extLst>
          </a:blip>
          <a:srcRect l="28889" t="20000" r="13333" b="11559"/>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4534" name="Picture 8" descr="73c4c167-5aab-4526-ab33-1ea648648087"/>
          <p:cNvPicPr>
            <a:picLocks noChangeAspect="1" noChangeArrowheads="1"/>
          </p:cNvPicPr>
          <p:nvPr/>
        </p:nvPicPr>
        <p:blipFill>
          <a:blip r:embed="rId7">
            <a:extLst>
              <a:ext uri="{28A0092B-C50C-407E-A947-70E740481C1C}">
                <a14:useLocalDpi xmlns:a14="http://schemas.microsoft.com/office/drawing/2010/main" val="0"/>
              </a:ext>
            </a:extLst>
          </a:blip>
          <a:srcRect l="18750" t="18750" r="21875" b="10938"/>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4535" name="TextBox 2"/>
          <p:cNvSpPr txBox="1">
            <a:spLocks noChangeArrowheads="1"/>
          </p:cNvSpPr>
          <p:nvPr/>
        </p:nvSpPr>
        <p:spPr bwMode="auto">
          <a:xfrm>
            <a:off x="303095" y="1166813"/>
            <a:ext cx="59320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algn="ctr" eaLnBrk="1" fontAlgn="base" hangingPunct="1">
              <a:spcBef>
                <a:spcPct val="50000"/>
              </a:spcBef>
              <a:spcAft>
                <a:spcPct val="0"/>
              </a:spcAft>
            </a:pPr>
            <a:r>
              <a:rPr lang="en-GB" dirty="0">
                <a:solidFill>
                  <a:srgbClr val="0070C0"/>
                </a:solidFill>
              </a:rPr>
              <a:t>MIPI Disaster Recovery Test Plan</a:t>
            </a:r>
          </a:p>
        </p:txBody>
      </p:sp>
      <p:sp>
        <p:nvSpPr>
          <p:cNvPr id="1174536" name="TextBox 7"/>
          <p:cNvSpPr txBox="1">
            <a:spLocks noChangeArrowheads="1"/>
          </p:cNvSpPr>
          <p:nvPr/>
        </p:nvSpPr>
        <p:spPr bwMode="auto">
          <a:xfrm>
            <a:off x="468313" y="5876925"/>
            <a:ext cx="3967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GB" sz="1800" dirty="0">
                <a:solidFill>
                  <a:srgbClr val="FFFFFF"/>
                </a:solidFill>
              </a:rPr>
              <a:t>Operational Forum – October 2017</a:t>
            </a:r>
          </a:p>
          <a:p>
            <a:pPr eaLnBrk="1" fontAlgn="base" hangingPunct="1">
              <a:spcBef>
                <a:spcPct val="0"/>
              </a:spcBef>
              <a:spcAft>
                <a:spcPct val="0"/>
              </a:spcAft>
            </a:pPr>
            <a:r>
              <a:rPr lang="en-GB" sz="1800" dirty="0" smtClean="0">
                <a:solidFill>
                  <a:srgbClr val="FFFFFF"/>
                </a:solidFill>
              </a:rPr>
              <a:t>John </a:t>
            </a:r>
            <a:r>
              <a:rPr lang="en-GB" sz="1800" dirty="0">
                <a:solidFill>
                  <a:srgbClr val="FFFFFF"/>
                </a:solidFill>
              </a:rPr>
              <a:t>McNamara</a:t>
            </a:r>
          </a:p>
        </p:txBody>
      </p:sp>
    </p:spTree>
    <p:extLst>
      <p:ext uri="{BB962C8B-B14F-4D97-AF65-F5344CB8AC3E}">
        <p14:creationId xmlns:p14="http://schemas.microsoft.com/office/powerpoint/2010/main" val="3136145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53165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75557" name="Picture 10" descr="C:\Users\anvinder.thiara\Pictures\white-logo-hires.jpg"/>
          <p:cNvPicPr>
            <a:picLocks noChangeAspect="1" noChangeArrowheads="1"/>
          </p:cNvPicPr>
          <p:nvPr/>
        </p:nvPicPr>
        <p:blipFill>
          <a:blip r:embed="rId3">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75558" name="Rectangle 2"/>
          <p:cNvSpPr>
            <a:spLocks noGrp="1" noChangeArrowheads="1"/>
          </p:cNvSpPr>
          <p:nvPr>
            <p:ph type="title"/>
          </p:nvPr>
        </p:nvSpPr>
        <p:spPr>
          <a:xfrm>
            <a:off x="333375" y="684213"/>
            <a:ext cx="7050088" cy="461962"/>
          </a:xfrm>
        </p:spPr>
        <p:txBody>
          <a:bodyPr/>
          <a:lstStyle/>
          <a:p>
            <a:pPr eaLnBrk="1" hangingPunct="1"/>
            <a:r>
              <a:rPr lang="en-GB" sz="2400" dirty="0">
                <a:solidFill>
                  <a:schemeClr val="bg1"/>
                </a:solidFill>
              </a:rPr>
              <a:t>MIPI Disaster Recovery Test Plan</a:t>
            </a:r>
          </a:p>
        </p:txBody>
      </p:sp>
      <p:sp>
        <p:nvSpPr>
          <p:cNvPr id="1166343" name="Slide Number Placeholder 3"/>
          <p:cNvSpPr>
            <a:spLocks noGrp="1"/>
          </p:cNvSpPr>
          <p:nvPr>
            <p:ph type="sldNum" sz="quarter" idx="12"/>
          </p:nvPr>
        </p:nvSpPr>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defRPr/>
            </a:pPr>
            <a:fld id="{813FDDB8-9363-471A-A120-69BF0AB49202}" type="slidenum">
              <a:rPr lang="en-US" sz="1200" smtClean="0">
                <a:solidFill>
                  <a:srgbClr val="000000"/>
                </a:solidFill>
              </a:rPr>
              <a:pPr eaLnBrk="1" hangingPunct="1">
                <a:defRPr/>
              </a:pPr>
              <a:t>43</a:t>
            </a:fld>
            <a:endParaRPr lang="en-US" sz="1200">
              <a:solidFill>
                <a:srgbClr val="000000"/>
              </a:solidFill>
            </a:endParaRPr>
          </a:p>
        </p:txBody>
      </p:sp>
      <p:sp>
        <p:nvSpPr>
          <p:cNvPr id="1175560" name="Content Placeholder 1"/>
          <p:cNvSpPr>
            <a:spLocks noGrp="1"/>
          </p:cNvSpPr>
          <p:nvPr>
            <p:ph idx="1"/>
          </p:nvPr>
        </p:nvSpPr>
        <p:spPr>
          <a:xfrm>
            <a:off x="209058" y="1629172"/>
            <a:ext cx="8696325" cy="5256212"/>
          </a:xfrm>
        </p:spPr>
        <p:txBody>
          <a:bodyPr/>
          <a:lstStyle/>
          <a:p>
            <a:r>
              <a:rPr lang="en-GB" sz="2000" dirty="0"/>
              <a:t>National Grid plans to carry out a full Data Centre Switch over from our Primary Site to our DR Site for MIPI (including GMRS)</a:t>
            </a:r>
          </a:p>
          <a:p>
            <a:r>
              <a:rPr lang="en-GB" sz="2000" dirty="0"/>
              <a:t>Current Plan:</a:t>
            </a:r>
          </a:p>
          <a:p>
            <a:pPr lvl="1"/>
            <a:r>
              <a:rPr lang="en-GB" sz="1800" dirty="0"/>
              <a:t>Move from Primary Site to DR Site on Tuesday 14</a:t>
            </a:r>
            <a:r>
              <a:rPr lang="en-GB" sz="1800" baseline="30000" dirty="0"/>
              <a:t>th</a:t>
            </a:r>
            <a:r>
              <a:rPr lang="en-GB" sz="1800" dirty="0"/>
              <a:t> November</a:t>
            </a:r>
          </a:p>
          <a:p>
            <a:pPr lvl="1"/>
            <a:r>
              <a:rPr lang="en-GB" sz="1800" dirty="0"/>
              <a:t>Run on the DR Site for the day of Wednesday 15</a:t>
            </a:r>
            <a:r>
              <a:rPr lang="en-GB" sz="1800" baseline="30000" dirty="0"/>
              <a:t>th</a:t>
            </a:r>
            <a:r>
              <a:rPr lang="en-GB" sz="1800" dirty="0"/>
              <a:t> November</a:t>
            </a:r>
          </a:p>
          <a:p>
            <a:pPr lvl="1"/>
            <a:r>
              <a:rPr lang="en-GB" sz="1800" dirty="0"/>
              <a:t>Return to Primary Site from DR Site Thursday 16</a:t>
            </a:r>
            <a:r>
              <a:rPr lang="en-GB" sz="1800" baseline="30000" dirty="0"/>
              <a:t>th</a:t>
            </a:r>
            <a:r>
              <a:rPr lang="en-GB" sz="1800" dirty="0"/>
              <a:t> November</a:t>
            </a:r>
          </a:p>
          <a:p>
            <a:r>
              <a:rPr lang="en-GB" sz="2000" dirty="0"/>
              <a:t>The cut over process on Tuesday and Thursday will take place during office hours</a:t>
            </a:r>
          </a:p>
          <a:p>
            <a:pPr lvl="1"/>
            <a:r>
              <a:rPr lang="en-GB" sz="1800" dirty="0"/>
              <a:t>The exact detail timings of the outage period required is still being worked on and will be published via MIPI News Page in the build up to the day</a:t>
            </a:r>
          </a:p>
          <a:p>
            <a:pPr lvl="1"/>
            <a:r>
              <a:rPr lang="en-GB" sz="1800" dirty="0"/>
              <a:t>Will also alert you via ANS that we have put out a notice</a:t>
            </a:r>
          </a:p>
          <a:p>
            <a:pPr lvl="1"/>
            <a:endParaRPr lang="en-GB" sz="2000" dirty="0"/>
          </a:p>
          <a:p>
            <a:pPr marL="457200" lvl="1" indent="0">
              <a:buNone/>
            </a:pPr>
            <a:endParaRPr lang="en-GB" sz="2000" dirty="0"/>
          </a:p>
          <a:p>
            <a:pPr lvl="1"/>
            <a:endParaRPr lang="en-GB" sz="2000" dirty="0"/>
          </a:p>
          <a:p>
            <a:pPr lvl="1"/>
            <a:r>
              <a:rPr lang="en-GB" sz="2000" dirty="0"/>
              <a:t>This is using the latest version of the Schema from ACER</a:t>
            </a:r>
          </a:p>
          <a:p>
            <a:r>
              <a:rPr lang="en-GB" sz="2200" dirty="0"/>
              <a:t>Site has been live since 29/12/2016 and to date there have been no outages or loss of service</a:t>
            </a:r>
          </a:p>
          <a:p>
            <a:pPr lvl="1"/>
            <a:r>
              <a:rPr lang="en-GB" sz="1800" dirty="0"/>
              <a:t>Changes implemented since go live to, having listened to our customers:</a:t>
            </a:r>
          </a:p>
          <a:p>
            <a:pPr lvl="2"/>
            <a:r>
              <a:rPr lang="en-GB" sz="1800" dirty="0"/>
              <a:t>Multi Editing Capability within a company </a:t>
            </a:r>
          </a:p>
          <a:p>
            <a:pPr lvl="2"/>
            <a:r>
              <a:rPr lang="en-GB" sz="1800" dirty="0"/>
              <a:t>Single UMM XML Uploading</a:t>
            </a:r>
          </a:p>
          <a:p>
            <a:pPr lvl="2"/>
            <a:r>
              <a:rPr lang="en-GB" sz="1800" dirty="0"/>
              <a:t>UMM Display (Table and CVS Export)</a:t>
            </a:r>
          </a:p>
          <a:p>
            <a:r>
              <a:rPr lang="en-GB" sz="2000" dirty="0"/>
              <a:t>The Project phase has now closed and is managed as a Business as Usual Process and thank you for all your input.</a:t>
            </a:r>
          </a:p>
          <a:p>
            <a:r>
              <a:rPr lang="en-GB" sz="2000" dirty="0"/>
              <a:t>Contact mail for Account Set Up / Changes &amp; queries: </a:t>
            </a:r>
            <a:r>
              <a:rPr lang="en-GB" sz="2000" dirty="0">
                <a:hlinkClick r:id="rId4"/>
              </a:rPr>
              <a:t>box.remit@nationalgrid.com</a:t>
            </a:r>
            <a:r>
              <a:rPr lang="en-GB" sz="2000" dirty="0"/>
              <a:t>  </a:t>
            </a:r>
          </a:p>
          <a:p>
            <a:endParaRPr lang="en-GB" sz="2000" dirty="0"/>
          </a:p>
          <a:p>
            <a:endParaRPr lang="en-GB" dirty="0"/>
          </a:p>
        </p:txBody>
      </p:sp>
    </p:spTree>
    <p:extLst>
      <p:ext uri="{BB962C8B-B14F-4D97-AF65-F5344CB8AC3E}">
        <p14:creationId xmlns:p14="http://schemas.microsoft.com/office/powerpoint/2010/main" val="1356958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53165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75557" name="Picture 10" descr="C:\Users\anvinder.thiara\Pictures\white-logo-hires.jpg"/>
          <p:cNvPicPr>
            <a:picLocks noChangeAspect="1" noChangeArrowheads="1"/>
          </p:cNvPicPr>
          <p:nvPr/>
        </p:nvPicPr>
        <p:blipFill>
          <a:blip r:embed="rId3">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75558" name="Rectangle 2"/>
          <p:cNvSpPr>
            <a:spLocks noGrp="1" noChangeArrowheads="1"/>
          </p:cNvSpPr>
          <p:nvPr>
            <p:ph type="title"/>
          </p:nvPr>
        </p:nvSpPr>
        <p:spPr>
          <a:xfrm>
            <a:off x="333375" y="684213"/>
            <a:ext cx="7050088" cy="461962"/>
          </a:xfrm>
        </p:spPr>
        <p:txBody>
          <a:bodyPr/>
          <a:lstStyle/>
          <a:p>
            <a:pPr eaLnBrk="1" hangingPunct="1"/>
            <a:r>
              <a:rPr lang="en-GB" sz="2400" dirty="0">
                <a:solidFill>
                  <a:schemeClr val="bg1"/>
                </a:solidFill>
              </a:rPr>
              <a:t>MIPI Disaster Recovery Test Plan</a:t>
            </a:r>
          </a:p>
        </p:txBody>
      </p:sp>
      <p:sp>
        <p:nvSpPr>
          <p:cNvPr id="1166343" name="Slide Number Placeholder 3"/>
          <p:cNvSpPr>
            <a:spLocks noGrp="1"/>
          </p:cNvSpPr>
          <p:nvPr>
            <p:ph type="sldNum" sz="quarter" idx="12"/>
          </p:nvPr>
        </p:nvSpPr>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defRPr/>
            </a:pPr>
            <a:fld id="{813FDDB8-9363-471A-A120-69BF0AB49202}" type="slidenum">
              <a:rPr lang="en-US" sz="1200" smtClean="0">
                <a:solidFill>
                  <a:srgbClr val="000000"/>
                </a:solidFill>
              </a:rPr>
              <a:pPr eaLnBrk="1" hangingPunct="1">
                <a:defRPr/>
              </a:pPr>
              <a:t>44</a:t>
            </a:fld>
            <a:endParaRPr lang="en-US" sz="1200">
              <a:solidFill>
                <a:srgbClr val="000000"/>
              </a:solidFill>
            </a:endParaRPr>
          </a:p>
        </p:txBody>
      </p:sp>
      <p:sp>
        <p:nvSpPr>
          <p:cNvPr id="1175560" name="Content Placeholder 1"/>
          <p:cNvSpPr>
            <a:spLocks noGrp="1"/>
          </p:cNvSpPr>
          <p:nvPr>
            <p:ph idx="1"/>
          </p:nvPr>
        </p:nvSpPr>
        <p:spPr>
          <a:xfrm>
            <a:off x="209058" y="1498502"/>
            <a:ext cx="8696325" cy="5359497"/>
          </a:xfrm>
        </p:spPr>
        <p:txBody>
          <a:bodyPr/>
          <a:lstStyle/>
          <a:p>
            <a:r>
              <a:rPr lang="en-GB" sz="2000" dirty="0"/>
              <a:t>During the outage we will go to normal contingency process and GNCC will be publishing data via ANS</a:t>
            </a:r>
          </a:p>
          <a:p>
            <a:r>
              <a:rPr lang="en-GB" sz="2000" dirty="0"/>
              <a:t>Messages will be sent out to inform you that the process for moving sites is starting</a:t>
            </a:r>
          </a:p>
          <a:p>
            <a:r>
              <a:rPr lang="en-GB" sz="2000" dirty="0"/>
              <a:t>An ANS Message will go out to confirm we have completed and MIPI is fully available</a:t>
            </a:r>
          </a:p>
          <a:p>
            <a:r>
              <a:rPr lang="en-GB" sz="2000" dirty="0"/>
              <a:t>National Grid and its Providers will carry out a number of QA checks to try and ensure the System has returned correctly</a:t>
            </a:r>
          </a:p>
          <a:p>
            <a:pPr lvl="1"/>
            <a:r>
              <a:rPr lang="en-GB" sz="1800" dirty="0"/>
              <a:t>All data will be recovered from during the outage period</a:t>
            </a:r>
          </a:p>
          <a:p>
            <a:pPr lvl="1"/>
            <a:r>
              <a:rPr lang="en-GB" sz="1800" dirty="0"/>
              <a:t>However if you do see any issues we have not identified please contact us: </a:t>
            </a:r>
            <a:r>
              <a:rPr lang="en-GB" sz="1800" u="sng" dirty="0">
                <a:hlinkClick r:id="rId4"/>
              </a:rPr>
              <a:t>Box.operationalliaison@nationalgrid.com</a:t>
            </a:r>
            <a:endParaRPr lang="en-GB" sz="1800" dirty="0"/>
          </a:p>
          <a:p>
            <a:r>
              <a:rPr lang="en-GB" sz="2000" dirty="0"/>
              <a:t>Be aware that the Web Tier may be up accessible but may not be getting any Data Refresh</a:t>
            </a:r>
          </a:p>
          <a:p>
            <a:endParaRPr lang="en-GB" sz="2200" dirty="0"/>
          </a:p>
          <a:p>
            <a:pPr lvl="1"/>
            <a:endParaRPr lang="en-GB" sz="2000" dirty="0"/>
          </a:p>
          <a:p>
            <a:endParaRPr lang="en-GB" sz="2200" dirty="0"/>
          </a:p>
          <a:p>
            <a:endParaRPr lang="en-GB" sz="2000" dirty="0"/>
          </a:p>
          <a:p>
            <a:endParaRPr lang="en-GB" dirty="0"/>
          </a:p>
        </p:txBody>
      </p:sp>
    </p:spTree>
    <p:extLst>
      <p:ext uri="{BB962C8B-B14F-4D97-AF65-F5344CB8AC3E}">
        <p14:creationId xmlns:p14="http://schemas.microsoft.com/office/powerpoint/2010/main" val="36334978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2530" name="Picture 4"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2531" name="Picture 5"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2532" name="Picture 6"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2533" name="Picture 7" descr="0f536114-ba97-4042-bca1-1833d5e903b9"/>
          <p:cNvPicPr>
            <a:picLocks noChangeAspect="1" noChangeArrowheads="1"/>
          </p:cNvPicPr>
          <p:nvPr/>
        </p:nvPicPr>
        <p:blipFill>
          <a:blip r:embed="rId6">
            <a:extLst>
              <a:ext uri="{28A0092B-C50C-407E-A947-70E740481C1C}">
                <a14:useLocalDpi xmlns:a14="http://schemas.microsoft.com/office/drawing/2010/main" val="0"/>
              </a:ext>
            </a:extLst>
          </a:blip>
          <a:srcRect l="28889" t="20000" r="13333" b="11559"/>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2534" name="Picture 8" descr="73c4c167-5aab-4526-ab33-1ea648648087"/>
          <p:cNvPicPr>
            <a:picLocks noChangeAspect="1" noChangeArrowheads="1"/>
          </p:cNvPicPr>
          <p:nvPr/>
        </p:nvPicPr>
        <p:blipFill>
          <a:blip r:embed="rId7">
            <a:extLst>
              <a:ext uri="{28A0092B-C50C-407E-A947-70E740481C1C}">
                <a14:useLocalDpi xmlns:a14="http://schemas.microsoft.com/office/drawing/2010/main" val="0"/>
              </a:ext>
            </a:extLst>
          </a:blip>
          <a:srcRect l="18750" t="18750" r="21875" b="10938"/>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2535" name="TextBox 1"/>
          <p:cNvSpPr txBox="1">
            <a:spLocks noChangeArrowheads="1"/>
          </p:cNvSpPr>
          <p:nvPr/>
        </p:nvSpPr>
        <p:spPr bwMode="auto">
          <a:xfrm>
            <a:off x="330200" y="1268760"/>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algn="ctr" eaLnBrk="1" fontAlgn="base" hangingPunct="1">
              <a:spcBef>
                <a:spcPct val="50000"/>
              </a:spcBef>
              <a:spcAft>
                <a:spcPct val="0"/>
              </a:spcAft>
              <a:buClrTx/>
              <a:buFontTx/>
              <a:buNone/>
            </a:pPr>
            <a:r>
              <a:rPr lang="en-GB" altLang="en-US" sz="2800" b="1" dirty="0">
                <a:solidFill>
                  <a:srgbClr val="0079C1"/>
                </a:solidFill>
                <a:cs typeface="Arial" pitchFamily="34" charset="0"/>
              </a:rPr>
              <a:t>MIPI Statistics </a:t>
            </a:r>
          </a:p>
        </p:txBody>
      </p:sp>
      <p:sp>
        <p:nvSpPr>
          <p:cNvPr id="1302536" name="TextBox 7"/>
          <p:cNvSpPr txBox="1">
            <a:spLocks noChangeArrowheads="1"/>
          </p:cNvSpPr>
          <p:nvPr/>
        </p:nvSpPr>
        <p:spPr bwMode="auto">
          <a:xfrm>
            <a:off x="468313" y="5876925"/>
            <a:ext cx="354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eaLnBrk="1" fontAlgn="base" hangingPunct="1">
              <a:spcBef>
                <a:spcPct val="0"/>
              </a:spcBef>
              <a:spcAft>
                <a:spcPct val="0"/>
              </a:spcAft>
              <a:buClrTx/>
              <a:buFontTx/>
              <a:buNone/>
            </a:pPr>
            <a:r>
              <a:rPr lang="en-GB" altLang="en-US" sz="1800" b="1" dirty="0">
                <a:solidFill>
                  <a:srgbClr val="FFFFFF"/>
                </a:solidFill>
                <a:cs typeface="Arial" pitchFamily="34" charset="0"/>
              </a:rPr>
              <a:t>Operational Forum – </a:t>
            </a:r>
            <a:r>
              <a:rPr lang="en-GB" altLang="en-US" sz="1800" b="1" dirty="0" smtClean="0">
                <a:solidFill>
                  <a:srgbClr val="FFFFFF"/>
                </a:solidFill>
                <a:cs typeface="Arial" pitchFamily="34" charset="0"/>
              </a:rPr>
              <a:t>Oct- 2017</a:t>
            </a:r>
            <a:endParaRPr lang="en-GB" altLang="en-US" sz="1800" b="1" dirty="0">
              <a:solidFill>
                <a:srgbClr val="FFFFFF"/>
              </a:solidFill>
              <a:cs typeface="Arial" pitchFamily="34" charset="0"/>
            </a:endParaRPr>
          </a:p>
          <a:p>
            <a:pPr eaLnBrk="1" fontAlgn="base" hangingPunct="1">
              <a:spcBef>
                <a:spcPct val="0"/>
              </a:spcBef>
              <a:spcAft>
                <a:spcPct val="0"/>
              </a:spcAft>
              <a:buClrTx/>
              <a:buFontTx/>
              <a:buNone/>
            </a:pPr>
            <a:r>
              <a:rPr lang="en-GB" altLang="en-US" sz="1800" b="1" dirty="0" smtClean="0">
                <a:solidFill>
                  <a:srgbClr val="FFFFFF"/>
                </a:solidFill>
                <a:cs typeface="Arial" pitchFamily="34" charset="0"/>
              </a:rPr>
              <a:t>John Mcnamara</a:t>
            </a:r>
            <a:endParaRPr lang="en-GB" altLang="en-US" sz="1800" b="1" dirty="0">
              <a:solidFill>
                <a:srgbClr val="FFFFFF"/>
              </a:solidFill>
              <a:cs typeface="Arial" pitchFamily="34" charset="0"/>
            </a:endParaRPr>
          </a:p>
        </p:txBody>
      </p:sp>
    </p:spTree>
    <p:extLst>
      <p:ext uri="{BB962C8B-B14F-4D97-AF65-F5344CB8AC3E}">
        <p14:creationId xmlns:p14="http://schemas.microsoft.com/office/powerpoint/2010/main" val="42735143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855" y="1301750"/>
            <a:ext cx="6204347" cy="255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60" y="4187870"/>
            <a:ext cx="8559800" cy="254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03554" name="TextBox 66"/>
          <p:cNvSpPr txBox="1">
            <a:spLocks noChangeArrowheads="1"/>
          </p:cNvSpPr>
          <p:nvPr/>
        </p:nvSpPr>
        <p:spPr bwMode="auto">
          <a:xfrm>
            <a:off x="106363" y="4530725"/>
            <a:ext cx="6127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eaLnBrk="1" fontAlgn="base" hangingPunct="1">
              <a:spcBef>
                <a:spcPct val="0"/>
              </a:spcBef>
              <a:spcAft>
                <a:spcPct val="0"/>
              </a:spcAft>
              <a:buClrTx/>
              <a:buFontTx/>
              <a:buNone/>
            </a:pPr>
            <a:r>
              <a:rPr lang="en-GB" altLang="en-US" sz="700" b="1">
                <a:solidFill>
                  <a:srgbClr val="FFFFFF"/>
                </a:solidFill>
                <a:cs typeface="Arial" pitchFamily="34" charset="0"/>
              </a:rPr>
              <a:t>SDLT 4.14</a:t>
            </a:r>
          </a:p>
        </p:txBody>
      </p:sp>
      <p:sp>
        <p:nvSpPr>
          <p:cNvPr id="24" name="Rectangle 23"/>
          <p:cNvSpPr/>
          <p:nvPr/>
        </p:nvSpPr>
        <p:spPr>
          <a:xfrm>
            <a:off x="0" y="-33338"/>
            <a:ext cx="9144000" cy="1057276"/>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25" name="Straight Connector 24"/>
          <p:cNvCxnSpPr/>
          <p:nvPr/>
        </p:nvCxnSpPr>
        <p:spPr>
          <a:xfrm>
            <a:off x="274638" y="877888"/>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0988" y="877888"/>
            <a:ext cx="537113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303559" name="Picture 10" descr="C:\Users\anvinder.thiara\Pictures\white-logo-hires.jpg"/>
          <p:cNvPicPr>
            <a:picLocks noChangeAspect="1" noChangeArrowheads="1"/>
          </p:cNvPicPr>
          <p:nvPr/>
        </p:nvPicPr>
        <p:blipFill>
          <a:blip r:embed="rId5">
            <a:extLst>
              <a:ext uri="{28A0092B-C50C-407E-A947-70E740481C1C}">
                <a14:useLocalDpi xmlns:a14="http://schemas.microsoft.com/office/drawing/2010/main" val="0"/>
              </a:ext>
            </a:extLst>
          </a:blip>
          <a:srcRect t="34814" b="42036"/>
          <a:stretch>
            <a:fillRect/>
          </a:stretch>
        </p:blipFill>
        <p:spPr bwMode="auto">
          <a:xfrm>
            <a:off x="6997700" y="68263"/>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03560" name="Title 1"/>
          <p:cNvSpPr>
            <a:spLocks noGrp="1"/>
          </p:cNvSpPr>
          <p:nvPr>
            <p:ph type="title"/>
          </p:nvPr>
        </p:nvSpPr>
        <p:spPr>
          <a:xfrm>
            <a:off x="265113" y="436563"/>
            <a:ext cx="8093075" cy="400050"/>
          </a:xfrm>
        </p:spPr>
        <p:txBody>
          <a:bodyPr/>
          <a:lstStyle/>
          <a:p>
            <a:pPr eaLnBrk="1" hangingPunct="1"/>
            <a:r>
              <a:rPr lang="en-GB" altLang="en-US" sz="2000" dirty="0" smtClean="0">
                <a:solidFill>
                  <a:schemeClr val="bg1"/>
                </a:solidFill>
              </a:rPr>
              <a:t>MIPI Performance – September Statistics </a:t>
            </a:r>
            <a:endParaRPr lang="en-GB" altLang="en-US" sz="1600" dirty="0" smtClean="0">
              <a:solidFill>
                <a:schemeClr val="bg1"/>
              </a:solidFill>
            </a:endParaRPr>
          </a:p>
        </p:txBody>
      </p:sp>
      <p:grpSp>
        <p:nvGrpSpPr>
          <p:cNvPr id="1303562" name="Group 27"/>
          <p:cNvGrpSpPr>
            <a:grpSpLocks/>
          </p:cNvGrpSpPr>
          <p:nvPr/>
        </p:nvGrpSpPr>
        <p:grpSpPr bwMode="auto">
          <a:xfrm>
            <a:off x="1271855" y="1125619"/>
            <a:ext cx="6828538" cy="503181"/>
            <a:chOff x="35267" y="504877"/>
            <a:chExt cx="4415989" cy="366788"/>
          </a:xfrm>
        </p:grpSpPr>
        <p:sp>
          <p:nvSpPr>
            <p:cNvPr id="29" name="Rounded Rectangle 28"/>
            <p:cNvSpPr/>
            <p:nvPr/>
          </p:nvSpPr>
          <p:spPr>
            <a:xfrm>
              <a:off x="107856" y="504877"/>
              <a:ext cx="4343400" cy="363291"/>
            </a:xfrm>
            <a:prstGeom prst="roundRect">
              <a:avLst/>
            </a:prstGeom>
            <a:solidFill>
              <a:srgbClr val="0079C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ounded Rectangle 4"/>
            <p:cNvSpPr/>
            <p:nvPr/>
          </p:nvSpPr>
          <p:spPr>
            <a:xfrm>
              <a:off x="35267" y="543428"/>
              <a:ext cx="4309261" cy="328237"/>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lgn="ctr" defTabSz="533400" fontAlgn="base">
                <a:lnSpc>
                  <a:spcPct val="90000"/>
                </a:lnSpc>
                <a:spcBef>
                  <a:spcPct val="0"/>
                </a:spcBef>
                <a:spcAft>
                  <a:spcPct val="35000"/>
                </a:spcAft>
                <a:defRPr/>
              </a:pPr>
              <a:r>
                <a:rPr lang="en-GB" sz="1600" b="1" dirty="0">
                  <a:solidFill>
                    <a:srgbClr val="FFFFFF"/>
                  </a:solidFill>
                  <a:effectLst>
                    <a:outerShdw blurRad="50800" dist="38100" dir="2700000" algn="tl" rotWithShape="0">
                      <a:prstClr val="black">
                        <a:alpha val="40000"/>
                      </a:prstClr>
                    </a:outerShdw>
                  </a:effectLst>
                  <a:latin typeface="Calibri" panose="020F0502020204030204" pitchFamily="34" charset="0"/>
                </a:rPr>
                <a:t>Average Hits Per Month </a:t>
              </a:r>
              <a:r>
                <a:rPr lang="en-GB" sz="1600" b="1" dirty="0" smtClean="0">
                  <a:solidFill>
                    <a:srgbClr val="FFFFFF"/>
                  </a:solidFill>
                  <a:effectLst>
                    <a:outerShdw blurRad="50800" dist="38100" dir="2700000" algn="tl" rotWithShape="0">
                      <a:prstClr val="black">
                        <a:alpha val="40000"/>
                      </a:prstClr>
                    </a:outerShdw>
                  </a:effectLst>
                  <a:latin typeface="Calibri" panose="020F0502020204030204" pitchFamily="34" charset="0"/>
                </a:rPr>
                <a:t>Apr 17 </a:t>
              </a:r>
              <a:r>
                <a:rPr lang="en-GB" sz="1600" b="1" dirty="0">
                  <a:solidFill>
                    <a:srgbClr val="FFFFFF"/>
                  </a:solidFill>
                  <a:effectLst>
                    <a:outerShdw blurRad="50800" dist="38100" dir="2700000" algn="tl" rotWithShape="0">
                      <a:prstClr val="black">
                        <a:alpha val="40000"/>
                      </a:prstClr>
                    </a:outerShdw>
                  </a:effectLst>
                  <a:latin typeface="Calibri" panose="020F0502020204030204" pitchFamily="34" charset="0"/>
                </a:rPr>
                <a:t>– </a:t>
              </a:r>
              <a:r>
                <a:rPr lang="en-GB" sz="1600" b="1" dirty="0" smtClean="0">
                  <a:solidFill>
                    <a:srgbClr val="FFFFFF"/>
                  </a:solidFill>
                  <a:effectLst>
                    <a:outerShdw blurRad="50800" dist="38100" dir="2700000" algn="tl" rotWithShape="0">
                      <a:prstClr val="black">
                        <a:alpha val="40000"/>
                      </a:prstClr>
                    </a:outerShdw>
                  </a:effectLst>
                  <a:latin typeface="Calibri" panose="020F0502020204030204" pitchFamily="34" charset="0"/>
                </a:rPr>
                <a:t>Sept </a:t>
              </a:r>
              <a:r>
                <a:rPr lang="en-GB" sz="1600" b="1" dirty="0">
                  <a:solidFill>
                    <a:srgbClr val="FFFFFF"/>
                  </a:solidFill>
                  <a:effectLst>
                    <a:outerShdw blurRad="50800" dist="38100" dir="2700000" algn="tl" rotWithShape="0">
                      <a:prstClr val="black">
                        <a:alpha val="40000"/>
                      </a:prstClr>
                    </a:outerShdw>
                  </a:effectLst>
                  <a:latin typeface="Calibri" panose="020F0502020204030204" pitchFamily="34" charset="0"/>
                </a:rPr>
                <a:t>17 </a:t>
              </a:r>
            </a:p>
          </p:txBody>
        </p:sp>
      </p:grpSp>
      <p:grpSp>
        <p:nvGrpSpPr>
          <p:cNvPr id="1303564" name="Group 33"/>
          <p:cNvGrpSpPr>
            <a:grpSpLocks/>
          </p:cNvGrpSpPr>
          <p:nvPr/>
        </p:nvGrpSpPr>
        <p:grpSpPr bwMode="auto">
          <a:xfrm>
            <a:off x="1475656" y="3933056"/>
            <a:ext cx="6624736" cy="365125"/>
            <a:chOff x="0" y="207351"/>
            <a:chExt cx="4343400" cy="364038"/>
          </a:xfrm>
        </p:grpSpPr>
        <p:sp>
          <p:nvSpPr>
            <p:cNvPr id="36" name="Rounded Rectangle 35"/>
            <p:cNvSpPr/>
            <p:nvPr/>
          </p:nvSpPr>
          <p:spPr>
            <a:xfrm>
              <a:off x="0" y="207351"/>
              <a:ext cx="4343400" cy="364038"/>
            </a:xfrm>
            <a:prstGeom prst="roundRect">
              <a:avLst/>
            </a:prstGeom>
            <a:solidFill>
              <a:srgbClr val="0079C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ounded Rectangle 4"/>
            <p:cNvSpPr/>
            <p:nvPr/>
          </p:nvSpPr>
          <p:spPr>
            <a:xfrm>
              <a:off x="16613" y="207351"/>
              <a:ext cx="4310175" cy="329217"/>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lgn="ctr" defTabSz="533400" fontAlgn="base">
                <a:lnSpc>
                  <a:spcPct val="90000"/>
                </a:lnSpc>
                <a:spcBef>
                  <a:spcPct val="0"/>
                </a:spcBef>
                <a:spcAft>
                  <a:spcPct val="35000"/>
                </a:spcAft>
                <a:defRPr/>
              </a:pPr>
              <a:r>
                <a:rPr lang="en-GB" sz="1600" b="1" dirty="0">
                  <a:solidFill>
                    <a:srgbClr val="FFFFFF"/>
                  </a:solidFill>
                  <a:effectLst>
                    <a:outerShdw blurRad="50800" dist="38100" dir="2700000" algn="tl" rotWithShape="0">
                      <a:prstClr val="black">
                        <a:alpha val="40000"/>
                      </a:prstClr>
                    </a:outerShdw>
                  </a:effectLst>
                  <a:latin typeface="Calibri" panose="020F0502020204030204" pitchFamily="34" charset="0"/>
                </a:rPr>
                <a:t>TOP 5 – Popular Reports </a:t>
              </a:r>
            </a:p>
          </p:txBody>
        </p:sp>
      </p:grpSp>
    </p:spTree>
    <p:extLst>
      <p:ext uri="{BB962C8B-B14F-4D97-AF65-F5344CB8AC3E}">
        <p14:creationId xmlns:p14="http://schemas.microsoft.com/office/powerpoint/2010/main" val="18993114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050" name="Picture 4"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51" name="Picture 5"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52" name="Picture 6"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53" name="Picture 7" descr="0f536114-ba97-4042-bca1-1833d5e903b9"/>
          <p:cNvPicPr>
            <a:picLocks noChangeAspect="1" noChangeArrowheads="1"/>
          </p:cNvPicPr>
          <p:nvPr/>
        </p:nvPicPr>
        <p:blipFill>
          <a:blip r:embed="rId6">
            <a:extLst>
              <a:ext uri="{28A0092B-C50C-407E-A947-70E740481C1C}">
                <a14:useLocalDpi xmlns:a14="http://schemas.microsoft.com/office/drawing/2010/main" val="0"/>
              </a:ext>
            </a:extLst>
          </a:blip>
          <a:srcRect l="28889" t="20000" r="13333" b="11559"/>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54" name="Picture 8" descr="73c4c167-5aab-4526-ab33-1ea648648087"/>
          <p:cNvPicPr>
            <a:picLocks noChangeAspect="1" noChangeArrowheads="1"/>
          </p:cNvPicPr>
          <p:nvPr/>
        </p:nvPicPr>
        <p:blipFill>
          <a:blip r:embed="rId7">
            <a:extLst>
              <a:ext uri="{28A0092B-C50C-407E-A947-70E740481C1C}">
                <a14:useLocalDpi xmlns:a14="http://schemas.microsoft.com/office/drawing/2010/main" val="0"/>
              </a:ext>
            </a:extLst>
          </a:blip>
          <a:srcRect l="18750" t="18750" r="21875" b="10938"/>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55" name="TextBox 1"/>
          <p:cNvSpPr txBox="1">
            <a:spLocks noChangeArrowheads="1"/>
          </p:cNvSpPr>
          <p:nvPr/>
        </p:nvSpPr>
        <p:spPr bwMode="auto">
          <a:xfrm>
            <a:off x="595313" y="1333500"/>
            <a:ext cx="1328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algn="ctr" eaLnBrk="1" fontAlgn="base" hangingPunct="1">
              <a:spcBef>
                <a:spcPct val="50000"/>
              </a:spcBef>
              <a:spcAft>
                <a:spcPct val="0"/>
              </a:spcAft>
            </a:pPr>
            <a:r>
              <a:rPr lang="en-GB" altLang="en-US" smtClean="0">
                <a:solidFill>
                  <a:srgbClr val="0079C1"/>
                </a:solidFill>
              </a:rPr>
              <a:t>Break</a:t>
            </a:r>
          </a:p>
        </p:txBody>
      </p:sp>
      <p:sp>
        <p:nvSpPr>
          <p:cNvPr id="1026056" name="Rectangular Callout 2"/>
          <p:cNvSpPr>
            <a:spLocks noChangeArrowheads="1"/>
          </p:cNvSpPr>
          <p:nvPr/>
        </p:nvSpPr>
        <p:spPr bwMode="auto">
          <a:xfrm>
            <a:off x="544513" y="4811713"/>
            <a:ext cx="2427287" cy="1152525"/>
          </a:xfrm>
          <a:prstGeom prst="wedgeRectCallout">
            <a:avLst>
              <a:gd name="adj1" fmla="val 67477"/>
              <a:gd name="adj2" fmla="val 72190"/>
            </a:avLst>
          </a:prstGeom>
          <a:solidFill>
            <a:schemeClr val="bg1"/>
          </a:solidFill>
          <a:ln w="9525" algn="ctr">
            <a:solidFill>
              <a:schemeClr val="tx1"/>
            </a:solidFill>
            <a:round/>
            <a:headEnd/>
            <a:tailEnd/>
          </a:ln>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GB" altLang="en-US" sz="1600" smtClean="0">
                <a:solidFill>
                  <a:srgbClr val="0079C1"/>
                </a:solidFill>
              </a:rPr>
              <a:t>Remember to use SLIDO - Your feedback is really important to us!</a:t>
            </a:r>
          </a:p>
        </p:txBody>
      </p:sp>
      <p:pic>
        <p:nvPicPr>
          <p:cNvPr id="1026057" name="Picture 9" descr="Image result for slid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9150" y="5838825"/>
            <a:ext cx="20685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8624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5400" b="1" dirty="0" smtClean="0"/>
              <a:t>Overview of Exercise Yield &amp; Customer Feedback</a:t>
            </a:r>
            <a:endParaRPr lang="en-GB" sz="5400" b="1" dirty="0"/>
          </a:p>
        </p:txBody>
      </p:sp>
      <p:sp>
        <p:nvSpPr>
          <p:cNvPr id="3" name="Subtitle 2"/>
          <p:cNvSpPr>
            <a:spLocks noGrp="1"/>
          </p:cNvSpPr>
          <p:nvPr>
            <p:ph type="subTitle" idx="1"/>
          </p:nvPr>
        </p:nvSpPr>
        <p:spPr/>
        <p:txBody>
          <a:bodyPr>
            <a:normAutofit fontScale="77500" lnSpcReduction="20000"/>
          </a:bodyPr>
          <a:lstStyle/>
          <a:p>
            <a:r>
              <a:rPr lang="en-GB" dirty="0" smtClean="0"/>
              <a:t>Ops Forum 19/10/2017</a:t>
            </a:r>
          </a:p>
          <a:p>
            <a:r>
              <a:rPr lang="en-GB" dirty="0" smtClean="0"/>
              <a:t>Robert Gibson</a:t>
            </a:r>
          </a:p>
          <a:p>
            <a:r>
              <a:rPr lang="en-GB" sz="2600" dirty="0" smtClean="0"/>
              <a:t>Emergency and Incident Framework Manager National Grid Gas</a:t>
            </a:r>
          </a:p>
          <a:p>
            <a:r>
              <a:rPr lang="en-GB" sz="2600" dirty="0"/>
              <a:t>gasops.emergencyplanning@nationalgrid.com</a:t>
            </a:r>
            <a:endParaRPr lang="en-GB" sz="2600" dirty="0" smtClean="0"/>
          </a:p>
        </p:txBody>
      </p:sp>
    </p:spTree>
    <p:extLst>
      <p:ext uri="{BB962C8B-B14F-4D97-AF65-F5344CB8AC3E}">
        <p14:creationId xmlns:p14="http://schemas.microsoft.com/office/powerpoint/2010/main" val="3377632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YIELD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3138269"/>
              </p:ext>
            </p:extLst>
          </p:nvPr>
        </p:nvGraphicFramePr>
        <p:xfrm>
          <a:off x="467544" y="2420888"/>
          <a:ext cx="8229600"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8705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15875"/>
            <a:ext cx="9144000" cy="1392238"/>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prstClr val="white"/>
              </a:solidFill>
            </a:endParaRPr>
          </a:p>
        </p:txBody>
      </p:sp>
      <p:sp>
        <p:nvSpPr>
          <p:cNvPr id="950275" name="TextBox 3"/>
          <p:cNvSpPr txBox="1">
            <a:spLocks noChangeArrowheads="1"/>
          </p:cNvSpPr>
          <p:nvPr/>
        </p:nvSpPr>
        <p:spPr bwMode="auto">
          <a:xfrm>
            <a:off x="268288" y="544513"/>
            <a:ext cx="5983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fontAlgn="base" hangingPunct="1">
              <a:spcBef>
                <a:spcPct val="50000"/>
              </a:spcBef>
              <a:spcAft>
                <a:spcPct val="0"/>
              </a:spcAft>
            </a:pPr>
            <a:r>
              <a:rPr lang="en-GB" altLang="en-US" sz="2400" smtClean="0">
                <a:solidFill>
                  <a:srgbClr val="FFFFFF"/>
                </a:solidFill>
              </a:rPr>
              <a:t>Actions From Previous Forums</a:t>
            </a:r>
          </a:p>
        </p:txBody>
      </p:sp>
      <p:cxnSp>
        <p:nvCxnSpPr>
          <p:cNvPr id="6" name="Straight Connector 5"/>
          <p:cNvCxnSpPr/>
          <p:nvPr/>
        </p:nvCxnSpPr>
        <p:spPr>
          <a:xfrm>
            <a:off x="246063" y="1058863"/>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6538" y="1058863"/>
            <a:ext cx="4786312" cy="95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50278" name="Picture 10" descr="C:\Users\anvinder.thiara\Pictures\white-logo-hires.jpg"/>
          <p:cNvPicPr>
            <a:picLocks noChangeAspect="1" noChangeArrowheads="1"/>
          </p:cNvPicPr>
          <p:nvPr/>
        </p:nvPicPr>
        <p:blipFill>
          <a:blip r:embed="rId3">
            <a:extLst>
              <a:ext uri="{28A0092B-C50C-407E-A947-70E740481C1C}">
                <a14:useLocalDpi xmlns:a14="http://schemas.microsoft.com/office/drawing/2010/main" val="0"/>
              </a:ext>
            </a:extLst>
          </a:blip>
          <a:srcRect t="34814" b="42036"/>
          <a:stretch>
            <a:fillRect/>
          </a:stretch>
        </p:blipFill>
        <p:spPr bwMode="auto">
          <a:xfrm>
            <a:off x="6997700" y="227013"/>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12391" name="Slide Number Placeholder 3"/>
          <p:cNvSpPr>
            <a:spLocks noGrp="1"/>
          </p:cNvSpPr>
          <p:nvPr>
            <p:ph type="sldNum" sz="quarter" idx="12"/>
          </p:nvPr>
        </p:nvSpPr>
        <p:spPr bwMode="auto">
          <a:xfrm>
            <a:off x="6781800" y="6381750"/>
            <a:ext cx="2133600" cy="361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defRPr/>
            </a:pPr>
            <a:fld id="{187C63C4-DADE-49C4-9684-31BC6BA71EF6}" type="slidenum">
              <a:rPr lang="en-US" sz="1200" smtClean="0">
                <a:solidFill>
                  <a:srgbClr val="898989"/>
                </a:solidFill>
              </a:rPr>
              <a:pPr eaLnBrk="1" hangingPunct="1">
                <a:defRPr/>
              </a:pPr>
              <a:t>5</a:t>
            </a:fld>
            <a:endParaRPr lang="en-US" sz="1200" smtClean="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6474650"/>
              </p:ext>
            </p:extLst>
          </p:nvPr>
        </p:nvGraphicFramePr>
        <p:xfrm>
          <a:off x="246063" y="1606550"/>
          <a:ext cx="8736012" cy="3948213"/>
        </p:xfrm>
        <a:graphic>
          <a:graphicData uri="http://schemas.openxmlformats.org/drawingml/2006/table">
            <a:tbl>
              <a:tblPr firstRow="1" bandRow="1">
                <a:tableStyleId>{5C22544A-7EE6-4342-B048-85BDC9FD1C3A}</a:tableStyleId>
              </a:tblPr>
              <a:tblGrid>
                <a:gridCol w="2912004"/>
                <a:gridCol w="2926101"/>
                <a:gridCol w="2897907"/>
              </a:tblGrid>
              <a:tr h="382092">
                <a:tc>
                  <a:txBody>
                    <a:bodyPr/>
                    <a:lstStyle/>
                    <a:p>
                      <a:r>
                        <a:rPr lang="en-GB" sz="1800" dirty="0" smtClean="0"/>
                        <a:t>Discussion</a:t>
                      </a:r>
                      <a:r>
                        <a:rPr lang="en-GB" sz="1800" baseline="0" dirty="0" smtClean="0"/>
                        <a:t> Topic</a:t>
                      </a:r>
                      <a:endParaRPr lang="en-GB" sz="1800" dirty="0"/>
                    </a:p>
                  </a:txBody>
                  <a:tcPr marT="45715" marB="45715"/>
                </a:tc>
                <a:tc>
                  <a:txBody>
                    <a:bodyPr/>
                    <a:lstStyle/>
                    <a:p>
                      <a:r>
                        <a:rPr lang="en-GB" sz="1800" dirty="0" smtClean="0"/>
                        <a:t>Action</a:t>
                      </a:r>
                      <a:endParaRPr lang="en-GB" sz="1800" dirty="0"/>
                    </a:p>
                  </a:txBody>
                  <a:tcPr marT="45715" marB="45715"/>
                </a:tc>
                <a:tc>
                  <a:txBody>
                    <a:bodyPr/>
                    <a:lstStyle/>
                    <a:p>
                      <a:r>
                        <a:rPr lang="en-GB" sz="1800" dirty="0" smtClean="0"/>
                        <a:t>Due Date</a:t>
                      </a:r>
                      <a:endParaRPr lang="en-GB" sz="1800" dirty="0"/>
                    </a:p>
                  </a:txBody>
                  <a:tcPr marT="45715" marB="45715"/>
                </a:tc>
              </a:tr>
              <a:tr h="914381">
                <a:tc>
                  <a:txBody>
                    <a:bodyPr/>
                    <a:lstStyle/>
                    <a:p>
                      <a:pPr marL="0" marR="0" indent="0" algn="ctr" defTabSz="914400" rtl="0" eaLnBrk="1" fontAlgn="auto" latinLnBrk="0" hangingPunct="1">
                        <a:lnSpc>
                          <a:spcPct val="250000"/>
                        </a:lnSpc>
                        <a:spcBef>
                          <a:spcPts val="0"/>
                        </a:spcBef>
                        <a:spcAft>
                          <a:spcPts val="0"/>
                        </a:spcAft>
                        <a:buClrTx/>
                        <a:buSzTx/>
                        <a:buFontTx/>
                        <a:buNone/>
                        <a:tabLst/>
                        <a:defRPr/>
                      </a:pPr>
                      <a:r>
                        <a:rPr lang="en-GB" sz="1800" b="1" dirty="0" smtClean="0"/>
                        <a:t>  Gas</a:t>
                      </a:r>
                      <a:r>
                        <a:rPr lang="en-GB" sz="1800" b="1" baseline="0" dirty="0" smtClean="0"/>
                        <a:t> Quality Consultation</a:t>
                      </a:r>
                      <a:endParaRPr lang="en-GB" sz="1800" b="1" dirty="0" smtClean="0"/>
                    </a:p>
                  </a:txBody>
                  <a:tcPr marT="45715" marB="45715"/>
                </a:tc>
                <a:tc>
                  <a:txBody>
                    <a:bodyPr/>
                    <a:lstStyle/>
                    <a:p>
                      <a:pPr marL="0" algn="l" defTabSz="914400" rtl="0" eaLnBrk="1" latinLnBrk="0" hangingPunct="1"/>
                      <a:r>
                        <a:rPr lang="en-AU" sz="1200" kern="1200" dirty="0" smtClean="0">
                          <a:solidFill>
                            <a:schemeClr val="dk1"/>
                          </a:solidFill>
                          <a:effectLst/>
                          <a:latin typeface="+mn-lt"/>
                          <a:ea typeface="+mn-ea"/>
                          <a:cs typeface="+mn-cs"/>
                        </a:rPr>
                        <a:t>NG to provide details of next Gas Quality Consultation and summarise covered content. </a:t>
                      </a:r>
                      <a:endParaRPr lang="en-GB" sz="1200" kern="1200" dirty="0">
                        <a:solidFill>
                          <a:schemeClr val="dk1"/>
                        </a:solidFill>
                        <a:effectLst/>
                        <a:latin typeface="+mn-lt"/>
                        <a:ea typeface="+mn-ea"/>
                        <a:cs typeface="+mn-cs"/>
                      </a:endParaRPr>
                    </a:p>
                  </a:txBody>
                  <a:tcPr marT="45715" marB="45715"/>
                </a:tc>
                <a:tc>
                  <a:txBody>
                    <a:bodyPr/>
                    <a:lstStyle/>
                    <a:p>
                      <a:pPr algn="ctr"/>
                      <a:endParaRPr lang="en-GB" sz="1800" dirty="0" smtClean="0"/>
                    </a:p>
                    <a:p>
                      <a:pPr algn="ctr"/>
                      <a:r>
                        <a:rPr lang="en-GB" sz="1800" dirty="0" smtClean="0"/>
                        <a:t>October Ops Forum</a:t>
                      </a:r>
                    </a:p>
                  </a:txBody>
                  <a:tcPr marT="45715" marB="45715"/>
                </a:tc>
              </a:tr>
              <a:tr h="914381">
                <a:tc>
                  <a:txBody>
                    <a:bodyPr/>
                    <a:lstStyle/>
                    <a:p>
                      <a:pPr algn="ctr"/>
                      <a:endParaRPr lang="en-GB" sz="1800" b="1" dirty="0" smtClean="0"/>
                    </a:p>
                    <a:p>
                      <a:pPr algn="ctr"/>
                      <a:r>
                        <a:rPr lang="en-GB" sz="1800" b="1" dirty="0" smtClean="0"/>
                        <a:t>Operational Overview</a:t>
                      </a:r>
                      <a:r>
                        <a:rPr lang="en-GB" sz="1800" b="1" baseline="0" dirty="0" smtClean="0"/>
                        <a:t> </a:t>
                      </a:r>
                      <a:endParaRPr lang="en-GB" sz="1800" b="1" dirty="0"/>
                    </a:p>
                  </a:txBody>
                  <a:tcPr marT="45715" marB="45715"/>
                </a:tc>
                <a:tc>
                  <a:txBody>
                    <a:bodyPr/>
                    <a:lstStyle/>
                    <a:p>
                      <a:pPr algn="l">
                        <a:spcAft>
                          <a:spcPts val="0"/>
                        </a:spcAft>
                      </a:pPr>
                      <a:r>
                        <a:rPr lang="en-US" sz="1200" kern="1200" dirty="0" smtClean="0">
                          <a:solidFill>
                            <a:schemeClr val="dk1"/>
                          </a:solidFill>
                          <a:effectLst/>
                          <a:latin typeface="+mn-lt"/>
                          <a:ea typeface="+mn-ea"/>
                          <a:cs typeface="+mn-cs"/>
                        </a:rPr>
                        <a:t>Following discussion, it was agreed that NG would seek to re-</a:t>
                      </a:r>
                      <a:r>
                        <a:rPr lang="en-US" sz="1200" kern="1200" dirty="0" err="1" smtClean="0">
                          <a:solidFill>
                            <a:schemeClr val="dk1"/>
                          </a:solidFill>
                          <a:effectLst/>
                          <a:latin typeface="+mn-lt"/>
                          <a:ea typeface="+mn-ea"/>
                          <a:cs typeface="+mn-cs"/>
                        </a:rPr>
                        <a:t>categorise</a:t>
                      </a:r>
                      <a:r>
                        <a:rPr lang="en-US" sz="1200" kern="1200" dirty="0" smtClean="0">
                          <a:solidFill>
                            <a:schemeClr val="dk1"/>
                          </a:solidFill>
                          <a:effectLst/>
                          <a:latin typeface="+mn-lt"/>
                          <a:ea typeface="+mn-ea"/>
                          <a:cs typeface="+mn-cs"/>
                        </a:rPr>
                        <a:t> the storage figures as these are currently presented in a number of slides as one category (MRS &amp; LRS combined). </a:t>
                      </a:r>
                      <a:endParaRPr lang="en-GB" sz="1200" dirty="0">
                        <a:effectLst/>
                        <a:latin typeface="+mn-lt"/>
                        <a:ea typeface="Calibri"/>
                      </a:endParaRPr>
                    </a:p>
                  </a:txBody>
                  <a:tcPr marL="114300" marR="114300" marT="0" marB="0"/>
                </a:tc>
                <a:tc>
                  <a:txBody>
                    <a:bodyPr/>
                    <a:lstStyle/>
                    <a:p>
                      <a:pPr algn="ctr"/>
                      <a:endParaRPr lang="en-GB" sz="1800" dirty="0" smtClean="0"/>
                    </a:p>
                    <a:p>
                      <a:pPr algn="ctr"/>
                      <a:r>
                        <a:rPr lang="en-GB" sz="1800" dirty="0" smtClean="0"/>
                        <a:t>October</a:t>
                      </a:r>
                      <a:r>
                        <a:rPr lang="en-GB" sz="1800" baseline="0" dirty="0" smtClean="0"/>
                        <a:t> Ops Forum</a:t>
                      </a:r>
                      <a:endParaRPr lang="en-GB" sz="1800" dirty="0" smtClean="0"/>
                    </a:p>
                  </a:txBody>
                  <a:tcPr marT="45715" marB="45715"/>
                </a:tc>
              </a:tr>
              <a:tr h="669974">
                <a:tc>
                  <a:txBody>
                    <a:bodyPr/>
                    <a:lstStyle/>
                    <a:p>
                      <a:pPr algn="ctr">
                        <a:lnSpc>
                          <a:spcPct val="250000"/>
                        </a:lnSpc>
                      </a:pPr>
                      <a:r>
                        <a:rPr lang="en-GB" sz="1800" b="1" dirty="0" smtClean="0"/>
                        <a:t>Update on UIG </a:t>
                      </a:r>
                      <a:endParaRPr lang="en-GB" sz="1800" b="1" dirty="0"/>
                    </a:p>
                  </a:txBody>
                  <a:tcPr marT="45715" marB="45715"/>
                </a:tc>
                <a:tc>
                  <a:txBody>
                    <a:bodyPr/>
                    <a:lstStyle/>
                    <a:p>
                      <a:r>
                        <a:rPr lang="en-GB" sz="1200" kern="1200" dirty="0" smtClean="0">
                          <a:solidFill>
                            <a:schemeClr val="dk1"/>
                          </a:solidFill>
                          <a:effectLst/>
                          <a:latin typeface="+mn-lt"/>
                          <a:ea typeface="+mn-ea"/>
                          <a:cs typeface="+mn-cs"/>
                        </a:rPr>
                        <a:t>NG to explore recent re-nomination behaviour and update industry at a future Operational Forum. </a:t>
                      </a:r>
                      <a:endParaRPr lang="en-GB" sz="1000" dirty="0"/>
                    </a:p>
                  </a:txBody>
                  <a:tcPr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baseline="0" dirty="0" smtClean="0"/>
                        <a:t>  October/N</a:t>
                      </a:r>
                      <a:r>
                        <a:rPr lang="en-GB" sz="1800" dirty="0" smtClean="0"/>
                        <a:t>ovember</a:t>
                      </a:r>
                      <a:endParaRPr lang="en-GB"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marT="45715" marB="45715"/>
                </a:tc>
              </a:tr>
              <a:tr h="657750">
                <a:tc>
                  <a:txBody>
                    <a:bodyPr/>
                    <a:lstStyle/>
                    <a:p>
                      <a:pPr algn="ctr">
                        <a:lnSpc>
                          <a:spcPct val="200000"/>
                        </a:lnSpc>
                      </a:pPr>
                      <a:r>
                        <a:rPr lang="en-GB" sz="1800" b="1" dirty="0" err="1" smtClean="0"/>
                        <a:t>Xoserve</a:t>
                      </a:r>
                      <a:r>
                        <a:rPr lang="en-GB" sz="1800" b="1" dirty="0" smtClean="0"/>
                        <a:t> Service Desk</a:t>
                      </a:r>
                      <a:endParaRPr lang="en-GB" sz="1800" b="1" dirty="0"/>
                    </a:p>
                  </a:txBody>
                  <a:tcPr marT="45715" marB="45715"/>
                </a:tc>
                <a:tc>
                  <a:txBody>
                    <a:bodyPr/>
                    <a:lstStyle/>
                    <a:p>
                      <a:pPr marL="0" algn="l" defTabSz="914400" rtl="0" eaLnBrk="1" latinLnBrk="0" hangingPunct="1"/>
                      <a:r>
                        <a:rPr lang="en-AU" sz="1200" kern="1200" dirty="0" smtClean="0">
                          <a:solidFill>
                            <a:schemeClr val="dk1"/>
                          </a:solidFill>
                          <a:effectLst/>
                          <a:latin typeface="+mn-lt"/>
                          <a:ea typeface="+mn-ea"/>
                          <a:cs typeface="+mn-cs"/>
                        </a:rPr>
                        <a:t>Following session NG has promised to collate all feedback provided during the session and update customers at next Operational Forum. </a:t>
                      </a:r>
                      <a:endParaRPr lang="en-GB" sz="1200" kern="1200" dirty="0">
                        <a:solidFill>
                          <a:schemeClr val="dk1"/>
                        </a:solidFill>
                        <a:effectLst/>
                        <a:latin typeface="+mn-lt"/>
                        <a:ea typeface="+mn-ea"/>
                        <a:cs typeface="+mn-cs"/>
                      </a:endParaRPr>
                    </a:p>
                  </a:txBody>
                  <a:tcPr marT="45715" marB="45715"/>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GB" sz="1800" baseline="0" dirty="0" smtClean="0"/>
                        <a:t>  N</a:t>
                      </a:r>
                      <a:r>
                        <a:rPr lang="en-GB" sz="1800" dirty="0" smtClean="0"/>
                        <a:t>ovember Ops Forum</a:t>
                      </a:r>
                      <a:endParaRPr lang="en-GB" sz="1800" baseline="0" dirty="0" smtClean="0"/>
                    </a:p>
                  </a:txBody>
                  <a:tcPr marT="45715" marB="45715"/>
                </a:tc>
              </a:tr>
            </a:tbl>
          </a:graphicData>
        </a:graphic>
      </p:graphicFrame>
      <p:sp>
        <p:nvSpPr>
          <p:cNvPr id="950310" name="TextBox 7"/>
          <p:cNvSpPr txBox="1">
            <a:spLocks noChangeArrowheads="1"/>
          </p:cNvSpPr>
          <p:nvPr/>
        </p:nvSpPr>
        <p:spPr bwMode="auto">
          <a:xfrm>
            <a:off x="468313" y="58769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GB" altLang="en-US" sz="1800" b="0" smtClean="0">
              <a:solidFill>
                <a:prstClr val="black"/>
              </a:solidFill>
            </a:endParaRPr>
          </a:p>
        </p:txBody>
      </p:sp>
    </p:spTree>
    <p:extLst>
      <p:ext uri="{BB962C8B-B14F-4D97-AF65-F5344CB8AC3E}">
        <p14:creationId xmlns:p14="http://schemas.microsoft.com/office/powerpoint/2010/main" val="8174251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Improvements on Feedback</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graphicFrame>
        <p:nvGraphicFramePr>
          <p:cNvPr id="5" name="Diagram 4"/>
          <p:cNvGraphicFramePr/>
          <p:nvPr>
            <p:extLst>
              <p:ext uri="{D42A27DB-BD31-4B8C-83A1-F6EECF244321}">
                <p14:modId xmlns:p14="http://schemas.microsoft.com/office/powerpoint/2010/main" val="862795754"/>
              </p:ext>
            </p:extLst>
          </p:nvPr>
        </p:nvGraphicFramePr>
        <p:xfrm>
          <a:off x="1043608" y="1844824"/>
          <a:ext cx="705678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81470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Yield Feedback</a:t>
            </a:r>
            <a:endParaRPr lang="en-GB" dirty="0"/>
          </a:p>
        </p:txBody>
      </p:sp>
      <p:sp>
        <p:nvSpPr>
          <p:cNvPr id="5" name="Rounded Rectangular Callout 4"/>
          <p:cNvSpPr/>
          <p:nvPr/>
        </p:nvSpPr>
        <p:spPr>
          <a:xfrm>
            <a:off x="177250" y="3284984"/>
            <a:ext cx="5760000" cy="1224336"/>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dirty="0" smtClean="0">
                <a:solidFill>
                  <a:prstClr val="white"/>
                </a:solidFill>
              </a:rPr>
              <a:t>Degree to which shippers participate in the exercise</a:t>
            </a:r>
            <a:endParaRPr lang="en-GB" sz="3200" dirty="0">
              <a:solidFill>
                <a:prstClr val="white"/>
              </a:solidFill>
            </a:endParaRPr>
          </a:p>
        </p:txBody>
      </p:sp>
      <p:sp>
        <p:nvSpPr>
          <p:cNvPr id="6" name="Rounded Rectangular Callout 5"/>
          <p:cNvSpPr/>
          <p:nvPr/>
        </p:nvSpPr>
        <p:spPr>
          <a:xfrm flipH="1">
            <a:off x="2699792" y="4653136"/>
            <a:ext cx="6048032" cy="1650102"/>
          </a:xfrm>
          <a:prstGeom prst="wedgeRoundRectCallout">
            <a:avLst>
              <a:gd name="adj1" fmla="val -22029"/>
              <a:gd name="adj2" fmla="val 73542"/>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dirty="0" smtClean="0">
                <a:solidFill>
                  <a:prstClr val="white"/>
                </a:solidFill>
              </a:rPr>
              <a:t>Communications to shippers and  directly </a:t>
            </a:r>
            <a:r>
              <a:rPr lang="en-GB" sz="3200" dirty="0">
                <a:solidFill>
                  <a:prstClr val="white"/>
                </a:solidFill>
              </a:rPr>
              <a:t>c</a:t>
            </a:r>
            <a:r>
              <a:rPr lang="en-GB" sz="3200" dirty="0" smtClean="0">
                <a:solidFill>
                  <a:prstClr val="white"/>
                </a:solidFill>
              </a:rPr>
              <a:t>onnected  </a:t>
            </a:r>
            <a:r>
              <a:rPr lang="en-GB" sz="3200" dirty="0">
                <a:solidFill>
                  <a:prstClr val="white"/>
                </a:solidFill>
              </a:rPr>
              <a:t>c</a:t>
            </a:r>
            <a:r>
              <a:rPr lang="en-GB" sz="3200" dirty="0" smtClean="0">
                <a:solidFill>
                  <a:prstClr val="white"/>
                </a:solidFill>
              </a:rPr>
              <a:t>onsumers could be improved</a:t>
            </a:r>
            <a:endParaRPr lang="en-GB" sz="3200" dirty="0">
              <a:solidFill>
                <a:prstClr val="white"/>
              </a:solidFill>
            </a:endParaRPr>
          </a:p>
        </p:txBody>
      </p:sp>
      <p:sp>
        <p:nvSpPr>
          <p:cNvPr id="7" name="Rectangle 6"/>
          <p:cNvSpPr/>
          <p:nvPr/>
        </p:nvSpPr>
        <p:spPr>
          <a:xfrm>
            <a:off x="177250" y="1622410"/>
            <a:ext cx="8966750" cy="1446550"/>
          </a:xfrm>
          <a:prstGeom prst="rect">
            <a:avLst/>
          </a:prstGeom>
        </p:spPr>
        <p:txBody>
          <a:bodyPr wrap="square">
            <a:spAutoFit/>
          </a:bodyPr>
          <a:lstStyle/>
          <a:p>
            <a:r>
              <a:rPr lang="en-GB" sz="3200" dirty="0">
                <a:solidFill>
                  <a:prstClr val="black"/>
                </a:solidFill>
              </a:rPr>
              <a:t>I</a:t>
            </a:r>
            <a:r>
              <a:rPr lang="en-GB" sz="3200" dirty="0" smtClean="0">
                <a:solidFill>
                  <a:prstClr val="black"/>
                </a:solidFill>
              </a:rPr>
              <a:t>ndustry</a:t>
            </a:r>
            <a:r>
              <a:rPr lang="en-GB" sz="2800" dirty="0" smtClean="0">
                <a:solidFill>
                  <a:prstClr val="black"/>
                </a:solidFill>
              </a:rPr>
              <a:t> </a:t>
            </a:r>
            <a:r>
              <a:rPr lang="en-GB" sz="2800" dirty="0">
                <a:solidFill>
                  <a:prstClr val="black"/>
                </a:solidFill>
              </a:rPr>
              <a:t>feedback survey </a:t>
            </a:r>
            <a:r>
              <a:rPr lang="en-GB" sz="2800" dirty="0" smtClean="0">
                <a:solidFill>
                  <a:prstClr val="black"/>
                </a:solidFill>
              </a:rPr>
              <a:t>is open and closes  27</a:t>
            </a:r>
            <a:r>
              <a:rPr lang="en-GB" sz="2800" baseline="30000" dirty="0" smtClean="0">
                <a:solidFill>
                  <a:prstClr val="black"/>
                </a:solidFill>
              </a:rPr>
              <a:t>th</a:t>
            </a:r>
            <a:r>
              <a:rPr lang="en-GB" sz="2800" dirty="0" smtClean="0">
                <a:solidFill>
                  <a:prstClr val="black"/>
                </a:solidFill>
              </a:rPr>
              <a:t> </a:t>
            </a:r>
            <a:r>
              <a:rPr lang="en-GB" sz="2800" dirty="0">
                <a:solidFill>
                  <a:prstClr val="black"/>
                </a:solidFill>
              </a:rPr>
              <a:t>of </a:t>
            </a:r>
            <a:r>
              <a:rPr lang="en-GB" sz="2800" dirty="0" smtClean="0">
                <a:solidFill>
                  <a:prstClr val="black"/>
                </a:solidFill>
              </a:rPr>
              <a:t>October:</a:t>
            </a:r>
            <a:endParaRPr lang="en-GB" sz="2800" dirty="0">
              <a:solidFill>
                <a:prstClr val="black"/>
              </a:solidFill>
            </a:endParaRPr>
          </a:p>
          <a:p>
            <a:r>
              <a:rPr lang="en-GB" sz="2800" u="sng" dirty="0">
                <a:solidFill>
                  <a:prstClr val="black"/>
                </a:solidFill>
                <a:hlinkClick r:id="rId3"/>
              </a:rPr>
              <a:t>http://mailchi.mp/nationalgrid/nec-exercise-yield-feedback</a:t>
            </a:r>
            <a:endParaRPr lang="en-GB" sz="2800" dirty="0">
              <a:solidFill>
                <a:prstClr val="black"/>
              </a:solidFill>
            </a:endParaRPr>
          </a:p>
        </p:txBody>
      </p:sp>
    </p:spTree>
    <p:extLst>
      <p:ext uri="{BB962C8B-B14F-4D97-AF65-F5344CB8AC3E}">
        <p14:creationId xmlns:p14="http://schemas.microsoft.com/office/powerpoint/2010/main" val="294214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2530" name="Picture 4"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2531" name="Picture 5"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2532" name="Picture 6"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2533" name="Picture 7" descr="0f536114-ba97-4042-bca1-1833d5e903b9"/>
          <p:cNvPicPr>
            <a:picLocks noChangeAspect="1" noChangeArrowheads="1"/>
          </p:cNvPicPr>
          <p:nvPr/>
        </p:nvPicPr>
        <p:blipFill>
          <a:blip r:embed="rId6">
            <a:extLst>
              <a:ext uri="{28A0092B-C50C-407E-A947-70E740481C1C}">
                <a14:useLocalDpi xmlns:a14="http://schemas.microsoft.com/office/drawing/2010/main" val="0"/>
              </a:ext>
            </a:extLst>
          </a:blip>
          <a:srcRect l="28889" t="20000" r="13333" b="11559"/>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2534" name="Picture 8" descr="73c4c167-5aab-4526-ab33-1ea648648087"/>
          <p:cNvPicPr>
            <a:picLocks noChangeAspect="1" noChangeArrowheads="1"/>
          </p:cNvPicPr>
          <p:nvPr/>
        </p:nvPicPr>
        <p:blipFill>
          <a:blip r:embed="rId7">
            <a:extLst>
              <a:ext uri="{28A0092B-C50C-407E-A947-70E740481C1C}">
                <a14:useLocalDpi xmlns:a14="http://schemas.microsoft.com/office/drawing/2010/main" val="0"/>
              </a:ext>
            </a:extLst>
          </a:blip>
          <a:srcRect l="18750" t="18750" r="21875" b="10938"/>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2535" name="TextBox 1"/>
          <p:cNvSpPr txBox="1">
            <a:spLocks noChangeArrowheads="1"/>
          </p:cNvSpPr>
          <p:nvPr/>
        </p:nvSpPr>
        <p:spPr bwMode="auto">
          <a:xfrm>
            <a:off x="277007" y="1268760"/>
            <a:ext cx="6239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algn="ctr" eaLnBrk="1" fontAlgn="base" hangingPunct="1">
              <a:spcBef>
                <a:spcPct val="50000"/>
              </a:spcBef>
              <a:spcAft>
                <a:spcPct val="0"/>
              </a:spcAft>
              <a:buClrTx/>
              <a:buFontTx/>
              <a:buNone/>
            </a:pPr>
            <a:r>
              <a:rPr lang="en-GB" altLang="en-US" sz="2800" b="1" dirty="0" smtClean="0">
                <a:solidFill>
                  <a:srgbClr val="0079C1"/>
                </a:solidFill>
                <a:cs typeface="Arial" pitchFamily="34" charset="0"/>
              </a:rPr>
              <a:t>Customer &amp; Stakeholder Feedback </a:t>
            </a:r>
            <a:endParaRPr lang="en-GB" altLang="en-US" sz="2800" b="1" dirty="0">
              <a:solidFill>
                <a:srgbClr val="0079C1"/>
              </a:solidFill>
              <a:cs typeface="Arial" pitchFamily="34" charset="0"/>
            </a:endParaRPr>
          </a:p>
        </p:txBody>
      </p:sp>
      <p:sp>
        <p:nvSpPr>
          <p:cNvPr id="1302536" name="TextBox 7"/>
          <p:cNvSpPr txBox="1">
            <a:spLocks noChangeArrowheads="1"/>
          </p:cNvSpPr>
          <p:nvPr/>
        </p:nvSpPr>
        <p:spPr bwMode="auto">
          <a:xfrm>
            <a:off x="468313" y="5876925"/>
            <a:ext cx="354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eaLnBrk="1" fontAlgn="base" hangingPunct="1">
              <a:spcBef>
                <a:spcPct val="0"/>
              </a:spcBef>
              <a:spcAft>
                <a:spcPct val="0"/>
              </a:spcAft>
              <a:buClrTx/>
              <a:buFontTx/>
              <a:buNone/>
            </a:pPr>
            <a:r>
              <a:rPr lang="en-GB" altLang="en-US" sz="1800" b="1" dirty="0">
                <a:solidFill>
                  <a:srgbClr val="FFFFFF"/>
                </a:solidFill>
                <a:cs typeface="Arial" pitchFamily="34" charset="0"/>
              </a:rPr>
              <a:t>Operational Forum – </a:t>
            </a:r>
            <a:r>
              <a:rPr lang="en-GB" altLang="en-US" sz="1800" b="1" dirty="0" smtClean="0">
                <a:solidFill>
                  <a:srgbClr val="FFFFFF"/>
                </a:solidFill>
                <a:cs typeface="Arial" pitchFamily="34" charset="0"/>
              </a:rPr>
              <a:t>Oct 2017</a:t>
            </a:r>
            <a:endParaRPr lang="en-GB" altLang="en-US" sz="1800" b="1" dirty="0">
              <a:solidFill>
                <a:srgbClr val="FFFFFF"/>
              </a:solidFill>
              <a:cs typeface="Arial" pitchFamily="34" charset="0"/>
            </a:endParaRPr>
          </a:p>
          <a:p>
            <a:pPr eaLnBrk="1" fontAlgn="base" hangingPunct="1">
              <a:spcBef>
                <a:spcPct val="0"/>
              </a:spcBef>
              <a:spcAft>
                <a:spcPct val="0"/>
              </a:spcAft>
              <a:buClrTx/>
              <a:buFontTx/>
              <a:buNone/>
            </a:pPr>
            <a:r>
              <a:rPr lang="en-GB" altLang="en-US" sz="1800" b="1" dirty="0" smtClean="0">
                <a:solidFill>
                  <a:srgbClr val="FFFFFF"/>
                </a:solidFill>
                <a:cs typeface="Arial" pitchFamily="34" charset="0"/>
              </a:rPr>
              <a:t>Vinny Thiara</a:t>
            </a:r>
            <a:endParaRPr lang="en-GB" altLang="en-US" sz="1800" b="1" dirty="0">
              <a:solidFill>
                <a:srgbClr val="FFFFFF"/>
              </a:solidFill>
              <a:cs typeface="Arial" pitchFamily="34" charset="0"/>
            </a:endParaRPr>
          </a:p>
        </p:txBody>
      </p:sp>
    </p:spTree>
    <p:extLst>
      <p:ext uri="{BB962C8B-B14F-4D97-AF65-F5344CB8AC3E}">
        <p14:creationId xmlns:p14="http://schemas.microsoft.com/office/powerpoint/2010/main" val="39153470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4351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prstClr val="white"/>
              </a:solidFill>
            </a:endParaRPr>
          </a:p>
        </p:txBody>
      </p:sp>
      <p:sp>
        <p:nvSpPr>
          <p:cNvPr id="722947" name="TextBox 3"/>
          <p:cNvSpPr txBox="1">
            <a:spLocks noChangeArrowheads="1"/>
          </p:cNvSpPr>
          <p:nvPr/>
        </p:nvSpPr>
        <p:spPr bwMode="auto">
          <a:xfrm>
            <a:off x="285750" y="639763"/>
            <a:ext cx="5983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ea typeface="MS PGothic" pitchFamily="34" charset="-128"/>
              </a:defRPr>
            </a:lvl1pPr>
            <a:lvl2pPr marL="742950" indent="-285750" eaLnBrk="0" hangingPunct="0">
              <a:defRPr sz="2800" b="1">
                <a:solidFill>
                  <a:schemeClr val="tx1"/>
                </a:solidFill>
                <a:latin typeface="Arial" pitchFamily="34" charset="0"/>
                <a:ea typeface="MS PGothic" pitchFamily="34" charset="-128"/>
              </a:defRPr>
            </a:lvl2pPr>
            <a:lvl3pPr marL="1143000" indent="-228600" eaLnBrk="0" hangingPunct="0">
              <a:defRPr sz="2800" b="1">
                <a:solidFill>
                  <a:schemeClr val="tx1"/>
                </a:solidFill>
                <a:latin typeface="Arial" pitchFamily="34" charset="0"/>
                <a:ea typeface="MS PGothic" pitchFamily="34" charset="-128"/>
              </a:defRPr>
            </a:lvl3pPr>
            <a:lvl4pPr marL="1600200" indent="-228600" eaLnBrk="0" hangingPunct="0">
              <a:defRPr sz="2800" b="1">
                <a:solidFill>
                  <a:schemeClr val="tx1"/>
                </a:solidFill>
                <a:latin typeface="Arial" pitchFamily="34" charset="0"/>
                <a:ea typeface="MS PGothic" pitchFamily="34" charset="-128"/>
              </a:defRPr>
            </a:lvl4pPr>
            <a:lvl5pPr marL="2057400" indent="-228600" eaLnBrk="0" hangingPunct="0">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fontAlgn="base" hangingPunct="1">
              <a:spcBef>
                <a:spcPct val="50000"/>
              </a:spcBef>
              <a:spcAft>
                <a:spcPct val="0"/>
              </a:spcAft>
            </a:pPr>
            <a:r>
              <a:rPr lang="en-GB" altLang="en-US" sz="2400" dirty="0" smtClean="0">
                <a:solidFill>
                  <a:srgbClr val="FFFFFF"/>
                </a:solidFill>
                <a:cs typeface="Arial" pitchFamily="34" charset="0"/>
              </a:rPr>
              <a:t>Launch of National Grid ‘BETA’ Website</a:t>
            </a:r>
            <a:endParaRPr lang="en-GB" altLang="en-US" sz="2400" dirty="0">
              <a:solidFill>
                <a:srgbClr val="FFFFFF"/>
              </a:solidFill>
              <a:cs typeface="Arial" pitchFamily="34" charset="0"/>
            </a:endParaRP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5113" y="1209675"/>
            <a:ext cx="60039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22950"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227013"/>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22951" name="Rectangle 4"/>
          <p:cNvSpPr>
            <a:spLocks noChangeArrowheads="1"/>
          </p:cNvSpPr>
          <p:nvPr/>
        </p:nvSpPr>
        <p:spPr bwMode="auto">
          <a:xfrm>
            <a:off x="642938" y="1593850"/>
            <a:ext cx="8501062"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tabLst>
                <a:tab pos="265113" algn="l"/>
              </a:tabLst>
              <a:defRPr sz="2800" b="1">
                <a:solidFill>
                  <a:schemeClr val="tx1"/>
                </a:solidFill>
                <a:latin typeface="Arial" pitchFamily="34" charset="0"/>
                <a:ea typeface="MS PGothic" pitchFamily="34" charset="-128"/>
              </a:defRPr>
            </a:lvl1pPr>
            <a:lvl2pPr marL="742950" indent="-285750" eaLnBrk="0" hangingPunct="0">
              <a:tabLst>
                <a:tab pos="265113" algn="l"/>
              </a:tabLst>
              <a:defRPr sz="2800" b="1">
                <a:solidFill>
                  <a:schemeClr val="tx1"/>
                </a:solidFill>
                <a:latin typeface="Arial" pitchFamily="34" charset="0"/>
                <a:ea typeface="MS PGothic" pitchFamily="34" charset="-128"/>
              </a:defRPr>
            </a:lvl2pPr>
            <a:lvl3pPr marL="1143000" indent="-228600" eaLnBrk="0" hangingPunct="0">
              <a:tabLst>
                <a:tab pos="265113" algn="l"/>
              </a:tabLst>
              <a:defRPr sz="2800" b="1">
                <a:solidFill>
                  <a:schemeClr val="tx1"/>
                </a:solidFill>
                <a:latin typeface="Arial" pitchFamily="34" charset="0"/>
                <a:ea typeface="MS PGothic" pitchFamily="34" charset="-128"/>
              </a:defRPr>
            </a:lvl3pPr>
            <a:lvl4pPr marL="1600200" indent="-228600" eaLnBrk="0" hangingPunct="0">
              <a:tabLst>
                <a:tab pos="265113" algn="l"/>
              </a:tabLst>
              <a:defRPr sz="2800" b="1">
                <a:solidFill>
                  <a:schemeClr val="tx1"/>
                </a:solidFill>
                <a:latin typeface="Arial" pitchFamily="34" charset="0"/>
                <a:ea typeface="MS PGothic" pitchFamily="34" charset="-128"/>
              </a:defRPr>
            </a:lvl4pPr>
            <a:lvl5pPr marL="2057400" indent="-228600" eaLnBrk="0" hangingPunct="0">
              <a:tabLst>
                <a:tab pos="265113" algn="l"/>
              </a:tabLst>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9pPr>
          </a:lstStyle>
          <a:p>
            <a:pPr fontAlgn="base">
              <a:spcBef>
                <a:spcPct val="0"/>
              </a:spcBef>
              <a:spcAft>
                <a:spcPct val="50000"/>
              </a:spcAft>
              <a:buClr>
                <a:srgbClr val="0079C1"/>
              </a:buClr>
              <a:buFont typeface="Wingdings 2" pitchFamily="18" charset="2"/>
              <a:buNone/>
            </a:pPr>
            <a:r>
              <a:rPr lang="en-GB" altLang="en-US" sz="1800" dirty="0">
                <a:solidFill>
                  <a:srgbClr val="000000"/>
                </a:solidFill>
                <a:cs typeface="Arial" pitchFamily="34" charset="0"/>
              </a:rPr>
              <a:t>  </a:t>
            </a:r>
            <a:r>
              <a:rPr lang="en-GB" altLang="en-US" sz="1800" b="0" dirty="0">
                <a:solidFill>
                  <a:srgbClr val="000000"/>
                </a:solidFill>
                <a:cs typeface="Arial" pitchFamily="34" charset="0"/>
              </a:rPr>
              <a:t>   </a:t>
            </a:r>
            <a:endParaRPr lang="en-US" altLang="en-US" sz="1800" b="0" dirty="0">
              <a:solidFill>
                <a:srgbClr val="000000"/>
              </a:solidFill>
              <a:cs typeface="Arial" pitchFamily="34" charset="0"/>
            </a:endParaRPr>
          </a:p>
        </p:txBody>
      </p:sp>
      <p:pic>
        <p:nvPicPr>
          <p:cNvPr id="1084"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841" y="1489294"/>
            <a:ext cx="6284613" cy="305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5" name="Picture 61"/>
          <p:cNvPicPr>
            <a:picLocks noChangeAspect="1" noChangeArrowheads="1"/>
          </p:cNvPicPr>
          <p:nvPr/>
        </p:nvPicPr>
        <p:blipFill rotWithShape="1">
          <a:blip r:embed="rId5">
            <a:extLst>
              <a:ext uri="{28A0092B-C50C-407E-A947-70E740481C1C}">
                <a14:useLocalDpi xmlns:a14="http://schemas.microsoft.com/office/drawing/2010/main" val="0"/>
              </a:ext>
            </a:extLst>
          </a:blip>
          <a:srcRect b="33576"/>
          <a:stretch/>
        </p:blipFill>
        <p:spPr bwMode="auto">
          <a:xfrm>
            <a:off x="453404" y="4725144"/>
            <a:ext cx="8237192" cy="187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85072" y="1452781"/>
            <a:ext cx="1105721" cy="646331"/>
          </a:xfrm>
          <a:prstGeom prst="rect">
            <a:avLst/>
          </a:prstGeom>
          <a:noFill/>
        </p:spPr>
        <p:txBody>
          <a:bodyPr wrap="square" rtlCol="0">
            <a:spAutoFit/>
          </a:bodyPr>
          <a:lstStyle/>
          <a:p>
            <a:r>
              <a:rPr lang="en-GB" sz="3600" b="1" dirty="0" smtClean="0">
                <a:solidFill>
                  <a:prstClr val="black"/>
                </a:solidFill>
              </a:rPr>
              <a:t>1</a:t>
            </a:r>
            <a:endParaRPr lang="en-GB" sz="3600" b="1" dirty="0">
              <a:solidFill>
                <a:prstClr val="black"/>
              </a:solidFill>
            </a:endParaRPr>
          </a:p>
        </p:txBody>
      </p:sp>
      <p:sp>
        <p:nvSpPr>
          <p:cNvPr id="15" name="TextBox 14"/>
          <p:cNvSpPr txBox="1"/>
          <p:nvPr/>
        </p:nvSpPr>
        <p:spPr>
          <a:xfrm>
            <a:off x="6269038" y="4725144"/>
            <a:ext cx="1105721" cy="646331"/>
          </a:xfrm>
          <a:prstGeom prst="rect">
            <a:avLst/>
          </a:prstGeom>
          <a:noFill/>
        </p:spPr>
        <p:txBody>
          <a:bodyPr wrap="square" rtlCol="0">
            <a:spAutoFit/>
          </a:bodyPr>
          <a:lstStyle/>
          <a:p>
            <a:r>
              <a:rPr lang="en-GB" sz="3600" b="1" dirty="0" smtClean="0">
                <a:solidFill>
                  <a:prstClr val="black"/>
                </a:solidFill>
              </a:rPr>
              <a:t>2</a:t>
            </a:r>
            <a:endParaRPr lang="en-GB" sz="3600" b="1" dirty="0">
              <a:solidFill>
                <a:prstClr val="black"/>
              </a:solidFill>
            </a:endParaRPr>
          </a:p>
        </p:txBody>
      </p:sp>
      <p:sp>
        <p:nvSpPr>
          <p:cNvPr id="3" name="TextBox 2"/>
          <p:cNvSpPr txBox="1"/>
          <p:nvPr/>
        </p:nvSpPr>
        <p:spPr>
          <a:xfrm>
            <a:off x="6586613" y="2060537"/>
            <a:ext cx="2240310" cy="892552"/>
          </a:xfrm>
          <a:prstGeom prst="rect">
            <a:avLst/>
          </a:prstGeom>
          <a:noFill/>
        </p:spPr>
        <p:txBody>
          <a:bodyPr wrap="square" rtlCol="0">
            <a:spAutoFit/>
          </a:bodyPr>
          <a:lstStyle/>
          <a:p>
            <a:pPr algn="ctr"/>
            <a:r>
              <a:rPr lang="en-GB" sz="2800" b="1" dirty="0" smtClean="0">
                <a:solidFill>
                  <a:prstClr val="black"/>
                </a:solidFill>
              </a:rPr>
              <a:t>1.</a:t>
            </a:r>
            <a:r>
              <a:rPr lang="en-GB" sz="2800" dirty="0" smtClean="0">
                <a:solidFill>
                  <a:prstClr val="black"/>
                </a:solidFill>
              </a:rPr>
              <a:t> </a:t>
            </a:r>
            <a:r>
              <a:rPr lang="en-GB" sz="2400" dirty="0" smtClean="0">
                <a:solidFill>
                  <a:prstClr val="black"/>
                </a:solidFill>
              </a:rPr>
              <a:t>Visit the new ‘BETA’ website</a:t>
            </a:r>
            <a:endParaRPr lang="en-GB" sz="2400" dirty="0">
              <a:solidFill>
                <a:prstClr val="black"/>
              </a:solidFill>
            </a:endParaRPr>
          </a:p>
        </p:txBody>
      </p:sp>
      <p:sp>
        <p:nvSpPr>
          <p:cNvPr id="17" name="TextBox 16"/>
          <p:cNvSpPr txBox="1"/>
          <p:nvPr/>
        </p:nvSpPr>
        <p:spPr>
          <a:xfrm>
            <a:off x="6533454" y="3154571"/>
            <a:ext cx="2240310" cy="892552"/>
          </a:xfrm>
          <a:prstGeom prst="rect">
            <a:avLst/>
          </a:prstGeom>
          <a:noFill/>
        </p:spPr>
        <p:txBody>
          <a:bodyPr wrap="square" rtlCol="0">
            <a:spAutoFit/>
          </a:bodyPr>
          <a:lstStyle/>
          <a:p>
            <a:pPr algn="ctr"/>
            <a:r>
              <a:rPr lang="en-GB" sz="2800" b="1" dirty="0" smtClean="0">
                <a:solidFill>
                  <a:prstClr val="black"/>
                </a:solidFill>
              </a:rPr>
              <a:t>2</a:t>
            </a:r>
            <a:r>
              <a:rPr lang="en-GB" sz="2400" b="1" dirty="0" smtClean="0">
                <a:solidFill>
                  <a:prstClr val="black"/>
                </a:solidFill>
              </a:rPr>
              <a:t>.</a:t>
            </a:r>
            <a:r>
              <a:rPr lang="en-GB" sz="2400" dirty="0" smtClean="0">
                <a:solidFill>
                  <a:prstClr val="black"/>
                </a:solidFill>
              </a:rPr>
              <a:t> Give us your feedback!</a:t>
            </a:r>
            <a:endParaRPr lang="en-GB" sz="2400" dirty="0">
              <a:solidFill>
                <a:prstClr val="black"/>
              </a:solidFill>
            </a:endParaRPr>
          </a:p>
        </p:txBody>
      </p:sp>
      <p:sp>
        <p:nvSpPr>
          <p:cNvPr id="5" name="Right Arrow 4"/>
          <p:cNvSpPr/>
          <p:nvPr/>
        </p:nvSpPr>
        <p:spPr>
          <a:xfrm rot="5400000">
            <a:off x="7312339" y="4122101"/>
            <a:ext cx="682539" cy="37953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solidFill>
                <a:prstClr val="white"/>
              </a:solidFill>
            </a:endParaRPr>
          </a:p>
        </p:txBody>
      </p:sp>
      <p:sp>
        <p:nvSpPr>
          <p:cNvPr id="19" name="Right Arrow 18"/>
          <p:cNvSpPr/>
          <p:nvPr/>
        </p:nvSpPr>
        <p:spPr>
          <a:xfrm rot="13358064">
            <a:off x="5826440" y="2181560"/>
            <a:ext cx="907891" cy="37953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6641946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4351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prstClr val="white"/>
              </a:solidFill>
            </a:endParaRPr>
          </a:p>
        </p:txBody>
      </p:sp>
      <p:sp>
        <p:nvSpPr>
          <p:cNvPr id="722947" name="TextBox 3"/>
          <p:cNvSpPr txBox="1">
            <a:spLocks noChangeArrowheads="1"/>
          </p:cNvSpPr>
          <p:nvPr/>
        </p:nvSpPr>
        <p:spPr bwMode="auto">
          <a:xfrm>
            <a:off x="285750" y="639763"/>
            <a:ext cx="6536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ea typeface="MS PGothic" pitchFamily="34" charset="-128"/>
              </a:defRPr>
            </a:lvl1pPr>
            <a:lvl2pPr marL="742950" indent="-285750" eaLnBrk="0" hangingPunct="0">
              <a:defRPr sz="2800" b="1">
                <a:solidFill>
                  <a:schemeClr val="tx1"/>
                </a:solidFill>
                <a:latin typeface="Arial" pitchFamily="34" charset="0"/>
                <a:ea typeface="MS PGothic" pitchFamily="34" charset="-128"/>
              </a:defRPr>
            </a:lvl2pPr>
            <a:lvl3pPr marL="1143000" indent="-228600" eaLnBrk="0" hangingPunct="0">
              <a:defRPr sz="2800" b="1">
                <a:solidFill>
                  <a:schemeClr val="tx1"/>
                </a:solidFill>
                <a:latin typeface="Arial" pitchFamily="34" charset="0"/>
                <a:ea typeface="MS PGothic" pitchFamily="34" charset="-128"/>
              </a:defRPr>
            </a:lvl3pPr>
            <a:lvl4pPr marL="1600200" indent="-228600" eaLnBrk="0" hangingPunct="0">
              <a:defRPr sz="2800" b="1">
                <a:solidFill>
                  <a:schemeClr val="tx1"/>
                </a:solidFill>
                <a:latin typeface="Arial" pitchFamily="34" charset="0"/>
                <a:ea typeface="MS PGothic" pitchFamily="34" charset="-128"/>
              </a:defRPr>
            </a:lvl4pPr>
            <a:lvl5pPr marL="2057400" indent="-228600" eaLnBrk="0" hangingPunct="0">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fontAlgn="base" hangingPunct="1">
              <a:spcBef>
                <a:spcPct val="50000"/>
              </a:spcBef>
              <a:spcAft>
                <a:spcPct val="0"/>
              </a:spcAft>
            </a:pPr>
            <a:r>
              <a:rPr lang="en-GB" altLang="en-US" sz="1600" dirty="0" smtClean="0">
                <a:solidFill>
                  <a:srgbClr val="FFFFFF"/>
                </a:solidFill>
                <a:cs typeface="Arial" pitchFamily="34" charset="0"/>
              </a:rPr>
              <a:t>Customer &amp; Stakeholder Feedback – </a:t>
            </a:r>
            <a:r>
              <a:rPr lang="en-GB" altLang="en-US" sz="2400" dirty="0" smtClean="0">
                <a:solidFill>
                  <a:srgbClr val="FFFFFF"/>
                </a:solidFill>
                <a:cs typeface="Arial" pitchFamily="34" charset="0"/>
              </a:rPr>
              <a:t>You Said, We Did.</a:t>
            </a:r>
            <a:endParaRPr lang="en-GB" altLang="en-US" sz="2400" dirty="0">
              <a:solidFill>
                <a:srgbClr val="FFFFFF"/>
              </a:solidFill>
              <a:cs typeface="Arial" pitchFamily="34" charset="0"/>
            </a:endParaRP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5113" y="1209675"/>
            <a:ext cx="32146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22950"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260350"/>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22951" name="Rectangle 4"/>
          <p:cNvSpPr>
            <a:spLocks noChangeArrowheads="1"/>
          </p:cNvSpPr>
          <p:nvPr/>
        </p:nvSpPr>
        <p:spPr bwMode="auto">
          <a:xfrm>
            <a:off x="642938" y="1593850"/>
            <a:ext cx="8501062"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tabLst>
                <a:tab pos="265113" algn="l"/>
              </a:tabLst>
              <a:defRPr sz="2800" b="1">
                <a:solidFill>
                  <a:schemeClr val="tx1"/>
                </a:solidFill>
                <a:latin typeface="Arial" pitchFamily="34" charset="0"/>
                <a:ea typeface="MS PGothic" pitchFamily="34" charset="-128"/>
              </a:defRPr>
            </a:lvl1pPr>
            <a:lvl2pPr marL="742950" indent="-285750" eaLnBrk="0" hangingPunct="0">
              <a:tabLst>
                <a:tab pos="265113" algn="l"/>
              </a:tabLst>
              <a:defRPr sz="2800" b="1">
                <a:solidFill>
                  <a:schemeClr val="tx1"/>
                </a:solidFill>
                <a:latin typeface="Arial" pitchFamily="34" charset="0"/>
                <a:ea typeface="MS PGothic" pitchFamily="34" charset="-128"/>
              </a:defRPr>
            </a:lvl2pPr>
            <a:lvl3pPr marL="1143000" indent="-228600" eaLnBrk="0" hangingPunct="0">
              <a:tabLst>
                <a:tab pos="265113" algn="l"/>
              </a:tabLst>
              <a:defRPr sz="2800" b="1">
                <a:solidFill>
                  <a:schemeClr val="tx1"/>
                </a:solidFill>
                <a:latin typeface="Arial" pitchFamily="34" charset="0"/>
                <a:ea typeface="MS PGothic" pitchFamily="34" charset="-128"/>
              </a:defRPr>
            </a:lvl3pPr>
            <a:lvl4pPr marL="1600200" indent="-228600" eaLnBrk="0" hangingPunct="0">
              <a:tabLst>
                <a:tab pos="265113" algn="l"/>
              </a:tabLst>
              <a:defRPr sz="2800" b="1">
                <a:solidFill>
                  <a:schemeClr val="tx1"/>
                </a:solidFill>
                <a:latin typeface="Arial" pitchFamily="34" charset="0"/>
                <a:ea typeface="MS PGothic" pitchFamily="34" charset="-128"/>
              </a:defRPr>
            </a:lvl4pPr>
            <a:lvl5pPr marL="2057400" indent="-228600" eaLnBrk="0" hangingPunct="0">
              <a:tabLst>
                <a:tab pos="265113" algn="l"/>
              </a:tabLst>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9pPr>
          </a:lstStyle>
          <a:p>
            <a:pPr fontAlgn="base">
              <a:spcBef>
                <a:spcPct val="0"/>
              </a:spcBef>
              <a:spcAft>
                <a:spcPct val="50000"/>
              </a:spcAft>
              <a:buClr>
                <a:srgbClr val="0079C1"/>
              </a:buClr>
              <a:buFont typeface="Wingdings 2" pitchFamily="18" charset="2"/>
              <a:buNone/>
            </a:pPr>
            <a:r>
              <a:rPr lang="en-GB" altLang="en-US" sz="1800" dirty="0">
                <a:solidFill>
                  <a:srgbClr val="000000"/>
                </a:solidFill>
                <a:cs typeface="Arial" pitchFamily="34" charset="0"/>
              </a:rPr>
              <a:t>  </a:t>
            </a:r>
            <a:r>
              <a:rPr lang="en-GB" altLang="en-US" sz="1800" b="0" dirty="0">
                <a:solidFill>
                  <a:srgbClr val="000000"/>
                </a:solidFill>
                <a:cs typeface="Arial" pitchFamily="34" charset="0"/>
              </a:rPr>
              <a:t>   </a:t>
            </a:r>
            <a:endParaRPr lang="en-US" altLang="en-US" sz="1800" b="0" dirty="0">
              <a:solidFill>
                <a:srgbClr val="000000"/>
              </a:solidFill>
              <a:cs typeface="Arial" pitchFamily="34" charset="0"/>
            </a:endParaRPr>
          </a:p>
        </p:txBody>
      </p:sp>
      <p:sp>
        <p:nvSpPr>
          <p:cNvPr id="10" name="TextBox 9"/>
          <p:cNvSpPr txBox="1"/>
          <p:nvPr/>
        </p:nvSpPr>
        <p:spPr>
          <a:xfrm>
            <a:off x="11817" y="870595"/>
            <a:ext cx="2304256" cy="3770263"/>
          </a:xfrm>
          <a:prstGeom prst="rect">
            <a:avLst/>
          </a:prstGeom>
          <a:noFill/>
        </p:spPr>
        <p:txBody>
          <a:bodyPr wrap="square" rtlCol="0">
            <a:spAutoFit/>
          </a:bodyPr>
          <a:lstStyle/>
          <a:p>
            <a:r>
              <a:rPr lang="en-GB" sz="23900" dirty="0" smtClean="0">
                <a:solidFill>
                  <a:srgbClr val="002060"/>
                </a:solidFill>
                <a:latin typeface="Arial" panose="020B0604020202020204" pitchFamily="34" charset="0"/>
                <a:cs typeface="Arial" panose="020B0604020202020204" pitchFamily="34" charset="0"/>
              </a:rPr>
              <a:t>“</a:t>
            </a:r>
            <a:endParaRPr lang="en-GB" sz="23900" dirty="0">
              <a:solidFill>
                <a:srgbClr val="002060"/>
              </a:solidFill>
              <a:latin typeface="Arial" panose="020B0604020202020204" pitchFamily="34" charset="0"/>
              <a:cs typeface="Arial" panose="020B0604020202020204" pitchFamily="34" charset="0"/>
            </a:endParaRPr>
          </a:p>
        </p:txBody>
      </p:sp>
      <p:sp>
        <p:nvSpPr>
          <p:cNvPr id="27" name="TextBox 26"/>
          <p:cNvSpPr txBox="1"/>
          <p:nvPr/>
        </p:nvSpPr>
        <p:spPr>
          <a:xfrm>
            <a:off x="7985125" y="5108971"/>
            <a:ext cx="2304256" cy="3770263"/>
          </a:xfrm>
          <a:prstGeom prst="rect">
            <a:avLst/>
          </a:prstGeom>
          <a:noFill/>
        </p:spPr>
        <p:txBody>
          <a:bodyPr wrap="square" rtlCol="0">
            <a:spAutoFit/>
          </a:bodyPr>
          <a:lstStyle/>
          <a:p>
            <a:r>
              <a:rPr lang="en-GB" sz="23900" dirty="0" smtClean="0">
                <a:solidFill>
                  <a:srgbClr val="002060"/>
                </a:solidFill>
                <a:latin typeface="Arial" panose="020B0604020202020204" pitchFamily="34" charset="0"/>
                <a:cs typeface="Arial" panose="020B0604020202020204" pitchFamily="34" charset="0"/>
              </a:rPr>
              <a:t>”</a:t>
            </a:r>
            <a:endParaRPr lang="en-GB" sz="23900" dirty="0">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1409936" y="1874090"/>
            <a:ext cx="4242184" cy="1569660"/>
          </a:xfrm>
          <a:prstGeom prst="rect">
            <a:avLst/>
          </a:prstGeom>
          <a:noFill/>
        </p:spPr>
        <p:txBody>
          <a:bodyPr wrap="square" rtlCol="0">
            <a:spAutoFit/>
          </a:bodyPr>
          <a:lstStyle/>
          <a:p>
            <a:r>
              <a:rPr lang="en-GB" sz="2000" b="1" dirty="0" smtClean="0">
                <a:solidFill>
                  <a:srgbClr val="FF0000"/>
                </a:solidFill>
              </a:rPr>
              <a:t>The information on the website needs to be updated, a lot is very old.</a:t>
            </a:r>
          </a:p>
          <a:p>
            <a:r>
              <a:rPr lang="en-GB" sz="1400" dirty="0" smtClean="0">
                <a:solidFill>
                  <a:srgbClr val="00B050"/>
                </a:solidFill>
              </a:rPr>
              <a:t>All original website content has been reviewed and streamlined in new ‘BETA’ version of website.</a:t>
            </a:r>
          </a:p>
          <a:p>
            <a:r>
              <a:rPr lang="en-GB" sz="1100" b="1" dirty="0">
                <a:solidFill>
                  <a:srgbClr val="002060"/>
                </a:solidFill>
              </a:rPr>
              <a:t>NG WEBSITE</a:t>
            </a:r>
          </a:p>
          <a:p>
            <a:endParaRPr lang="en-GB" sz="1400" dirty="0">
              <a:solidFill>
                <a:srgbClr val="002060"/>
              </a:solidFill>
            </a:endParaRPr>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045" y="1874090"/>
            <a:ext cx="2762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5356" y="2205467"/>
            <a:ext cx="2762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5860874" y="2228016"/>
            <a:ext cx="2887213" cy="1569660"/>
          </a:xfrm>
          <a:prstGeom prst="rect">
            <a:avLst/>
          </a:prstGeom>
          <a:noFill/>
        </p:spPr>
        <p:txBody>
          <a:bodyPr wrap="square" rtlCol="0">
            <a:spAutoFit/>
          </a:bodyPr>
          <a:lstStyle/>
          <a:p>
            <a:pPr algn="r"/>
            <a:r>
              <a:rPr lang="en-GB" sz="2000" b="1" dirty="0" smtClean="0">
                <a:solidFill>
                  <a:srgbClr val="FF0000"/>
                </a:solidFill>
              </a:rPr>
              <a:t>It’s not always easy to find things…</a:t>
            </a:r>
          </a:p>
          <a:p>
            <a:pPr algn="r"/>
            <a:r>
              <a:rPr lang="en-GB" sz="1400" dirty="0" smtClean="0">
                <a:solidFill>
                  <a:srgbClr val="00B050"/>
                </a:solidFill>
              </a:rPr>
              <a:t>Implemented a more sophisticated search facility which has helped improve navigation.</a:t>
            </a:r>
          </a:p>
          <a:p>
            <a:pPr algn="r"/>
            <a:r>
              <a:rPr lang="en-GB" sz="1100" b="1" dirty="0" smtClean="0">
                <a:solidFill>
                  <a:srgbClr val="002060"/>
                </a:solidFill>
              </a:rPr>
              <a:t>NG WEBSITE</a:t>
            </a:r>
            <a:endParaRPr lang="en-GB" sz="1100" b="1" dirty="0">
              <a:solidFill>
                <a:srgbClr val="002060"/>
              </a:solidFill>
            </a:endParaRPr>
          </a:p>
        </p:txBody>
      </p:sp>
      <p:pic>
        <p:nvPicPr>
          <p:cNvPr id="3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155917"/>
            <a:ext cx="2762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4112" y="2508505"/>
            <a:ext cx="2762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285750" y="3286641"/>
            <a:ext cx="2887213" cy="2000548"/>
          </a:xfrm>
          <a:prstGeom prst="rect">
            <a:avLst/>
          </a:prstGeom>
          <a:noFill/>
        </p:spPr>
        <p:txBody>
          <a:bodyPr wrap="square" rtlCol="0">
            <a:spAutoFit/>
          </a:bodyPr>
          <a:lstStyle/>
          <a:p>
            <a:pPr algn="ctr"/>
            <a:r>
              <a:rPr lang="en-GB" sz="2000" b="1" dirty="0" smtClean="0">
                <a:solidFill>
                  <a:srgbClr val="FF0000"/>
                </a:solidFill>
              </a:rPr>
              <a:t>The website uses too much industry jargon.</a:t>
            </a:r>
          </a:p>
          <a:p>
            <a:pPr algn="ctr"/>
            <a:r>
              <a:rPr lang="en-GB" sz="1400" dirty="0" smtClean="0">
                <a:solidFill>
                  <a:srgbClr val="00B050"/>
                </a:solidFill>
              </a:rPr>
              <a:t>Content leads have been asked to review their use of industry related jargon. This has hopefully led to a reduction seen on the new website.</a:t>
            </a:r>
          </a:p>
          <a:p>
            <a:pPr algn="ctr"/>
            <a:r>
              <a:rPr lang="en-GB" sz="1100" b="1" dirty="0">
                <a:solidFill>
                  <a:srgbClr val="002060"/>
                </a:solidFill>
              </a:rPr>
              <a:t>NG WEBSITE</a:t>
            </a:r>
          </a:p>
          <a:p>
            <a:pPr algn="ctr"/>
            <a:endParaRPr lang="en-GB" sz="1400" dirty="0">
              <a:solidFill>
                <a:srgbClr val="002060"/>
              </a:solidFill>
            </a:endParaRPr>
          </a:p>
        </p:txBody>
      </p:sp>
      <p:pic>
        <p:nvPicPr>
          <p:cNvPr id="3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6" y="3256994"/>
            <a:ext cx="2762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9906" y="3582233"/>
            <a:ext cx="2762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6379107" y="4046643"/>
            <a:ext cx="2600350" cy="1523494"/>
          </a:xfrm>
          <a:prstGeom prst="rect">
            <a:avLst/>
          </a:prstGeom>
          <a:noFill/>
        </p:spPr>
        <p:txBody>
          <a:bodyPr wrap="square" rtlCol="0">
            <a:spAutoFit/>
          </a:bodyPr>
          <a:lstStyle/>
          <a:p>
            <a:pPr algn="ctr"/>
            <a:r>
              <a:rPr lang="en-GB" sz="2000" b="1" dirty="0" smtClean="0">
                <a:solidFill>
                  <a:srgbClr val="FF0000"/>
                </a:solidFill>
              </a:rPr>
              <a:t>Responses to emails can be slow. </a:t>
            </a:r>
          </a:p>
          <a:p>
            <a:pPr algn="ctr"/>
            <a:r>
              <a:rPr lang="en-GB" sz="1400" dirty="0" smtClean="0">
                <a:solidFill>
                  <a:srgbClr val="00B050"/>
                </a:solidFill>
              </a:rPr>
              <a:t>In response, SLAs have been put in place by various teams across Gas Operations.</a:t>
            </a:r>
          </a:p>
          <a:p>
            <a:pPr algn="ctr"/>
            <a:r>
              <a:rPr lang="en-GB" sz="1100" b="1" dirty="0" smtClean="0">
                <a:solidFill>
                  <a:srgbClr val="002060"/>
                </a:solidFill>
              </a:rPr>
              <a:t>GENERAL FEEDBACK</a:t>
            </a:r>
            <a:endParaRPr lang="en-GB" sz="1100" b="1" dirty="0">
              <a:solidFill>
                <a:srgbClr val="002060"/>
              </a:solidFill>
            </a:endParaRPr>
          </a:p>
        </p:txBody>
      </p:sp>
      <p:pic>
        <p:nvPicPr>
          <p:cNvPr id="4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433" y="3859842"/>
            <a:ext cx="2762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2982" y="4383683"/>
            <a:ext cx="2762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descr="Image result for you said red, we did gre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3587" y="3213522"/>
            <a:ext cx="2829339" cy="190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372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351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prstClr val="white"/>
              </a:solidFill>
            </a:endParaRPr>
          </a:p>
        </p:txBody>
      </p:sp>
      <p:sp>
        <p:nvSpPr>
          <p:cNvPr id="722947" name="TextBox 3"/>
          <p:cNvSpPr txBox="1">
            <a:spLocks noChangeArrowheads="1"/>
          </p:cNvSpPr>
          <p:nvPr/>
        </p:nvSpPr>
        <p:spPr bwMode="auto">
          <a:xfrm>
            <a:off x="285749" y="639763"/>
            <a:ext cx="738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ea typeface="MS PGothic" pitchFamily="34" charset="-128"/>
              </a:defRPr>
            </a:lvl1pPr>
            <a:lvl2pPr marL="742950" indent="-285750" eaLnBrk="0" hangingPunct="0">
              <a:defRPr sz="2800" b="1">
                <a:solidFill>
                  <a:schemeClr val="tx1"/>
                </a:solidFill>
                <a:latin typeface="Arial" pitchFamily="34" charset="0"/>
                <a:ea typeface="MS PGothic" pitchFamily="34" charset="-128"/>
              </a:defRPr>
            </a:lvl2pPr>
            <a:lvl3pPr marL="1143000" indent="-228600" eaLnBrk="0" hangingPunct="0">
              <a:defRPr sz="2800" b="1">
                <a:solidFill>
                  <a:schemeClr val="tx1"/>
                </a:solidFill>
                <a:latin typeface="Arial" pitchFamily="34" charset="0"/>
                <a:ea typeface="MS PGothic" pitchFamily="34" charset="-128"/>
              </a:defRPr>
            </a:lvl3pPr>
            <a:lvl4pPr marL="1600200" indent="-228600" eaLnBrk="0" hangingPunct="0">
              <a:defRPr sz="2800" b="1">
                <a:solidFill>
                  <a:schemeClr val="tx1"/>
                </a:solidFill>
                <a:latin typeface="Arial" pitchFamily="34" charset="0"/>
                <a:ea typeface="MS PGothic" pitchFamily="34" charset="-128"/>
              </a:defRPr>
            </a:lvl4pPr>
            <a:lvl5pPr marL="2057400" indent="-228600" eaLnBrk="0" hangingPunct="0">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fontAlgn="base" hangingPunct="1">
              <a:spcBef>
                <a:spcPct val="50000"/>
              </a:spcBef>
              <a:spcAft>
                <a:spcPct val="0"/>
              </a:spcAft>
            </a:pPr>
            <a:r>
              <a:rPr lang="en-GB" altLang="en-US" sz="1600" dirty="0" smtClean="0">
                <a:solidFill>
                  <a:srgbClr val="FFFFFF"/>
                </a:solidFill>
                <a:cs typeface="Arial" pitchFamily="34" charset="0"/>
              </a:rPr>
              <a:t>Customer &amp; Stakeholder Feedback – </a:t>
            </a:r>
            <a:r>
              <a:rPr lang="en-GB" altLang="en-US" sz="2400" dirty="0" smtClean="0">
                <a:solidFill>
                  <a:srgbClr val="FFFFFF"/>
                </a:solidFill>
                <a:cs typeface="Arial" pitchFamily="34" charset="0"/>
              </a:rPr>
              <a:t>Operational Forum</a:t>
            </a:r>
            <a:endParaRPr lang="en-GB" altLang="en-US" sz="2400" dirty="0">
              <a:solidFill>
                <a:srgbClr val="FFFFFF"/>
              </a:solidFill>
              <a:cs typeface="Arial" pitchFamily="34" charset="0"/>
            </a:endParaRP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5113" y="1209675"/>
            <a:ext cx="32146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22950"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260350"/>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22951" name="Rectangle 4"/>
          <p:cNvSpPr>
            <a:spLocks noChangeArrowheads="1"/>
          </p:cNvSpPr>
          <p:nvPr/>
        </p:nvSpPr>
        <p:spPr bwMode="auto">
          <a:xfrm>
            <a:off x="642938" y="1593850"/>
            <a:ext cx="8501062"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tabLst>
                <a:tab pos="265113" algn="l"/>
              </a:tabLst>
              <a:defRPr sz="2800" b="1">
                <a:solidFill>
                  <a:schemeClr val="tx1"/>
                </a:solidFill>
                <a:latin typeface="Arial" pitchFamily="34" charset="0"/>
                <a:ea typeface="MS PGothic" pitchFamily="34" charset="-128"/>
              </a:defRPr>
            </a:lvl1pPr>
            <a:lvl2pPr marL="742950" indent="-285750" eaLnBrk="0" hangingPunct="0">
              <a:tabLst>
                <a:tab pos="265113" algn="l"/>
              </a:tabLst>
              <a:defRPr sz="2800" b="1">
                <a:solidFill>
                  <a:schemeClr val="tx1"/>
                </a:solidFill>
                <a:latin typeface="Arial" pitchFamily="34" charset="0"/>
                <a:ea typeface="MS PGothic" pitchFamily="34" charset="-128"/>
              </a:defRPr>
            </a:lvl2pPr>
            <a:lvl3pPr marL="1143000" indent="-228600" eaLnBrk="0" hangingPunct="0">
              <a:tabLst>
                <a:tab pos="265113" algn="l"/>
              </a:tabLst>
              <a:defRPr sz="2800" b="1">
                <a:solidFill>
                  <a:schemeClr val="tx1"/>
                </a:solidFill>
                <a:latin typeface="Arial" pitchFamily="34" charset="0"/>
                <a:ea typeface="MS PGothic" pitchFamily="34" charset="-128"/>
              </a:defRPr>
            </a:lvl3pPr>
            <a:lvl4pPr marL="1600200" indent="-228600" eaLnBrk="0" hangingPunct="0">
              <a:tabLst>
                <a:tab pos="265113" algn="l"/>
              </a:tabLst>
              <a:defRPr sz="2800" b="1">
                <a:solidFill>
                  <a:schemeClr val="tx1"/>
                </a:solidFill>
                <a:latin typeface="Arial" pitchFamily="34" charset="0"/>
                <a:ea typeface="MS PGothic" pitchFamily="34" charset="-128"/>
              </a:defRPr>
            </a:lvl4pPr>
            <a:lvl5pPr marL="2057400" indent="-228600" eaLnBrk="0" hangingPunct="0">
              <a:tabLst>
                <a:tab pos="265113" algn="l"/>
              </a:tabLst>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9pPr>
          </a:lstStyle>
          <a:p>
            <a:pPr fontAlgn="base">
              <a:spcBef>
                <a:spcPct val="0"/>
              </a:spcBef>
              <a:spcAft>
                <a:spcPct val="50000"/>
              </a:spcAft>
              <a:buClr>
                <a:srgbClr val="0079C1"/>
              </a:buClr>
              <a:buFont typeface="Wingdings 2" pitchFamily="18" charset="2"/>
              <a:buNone/>
            </a:pPr>
            <a:r>
              <a:rPr lang="en-GB" altLang="en-US" sz="1800" dirty="0">
                <a:solidFill>
                  <a:srgbClr val="000000"/>
                </a:solidFill>
                <a:cs typeface="Arial" pitchFamily="34" charset="0"/>
              </a:rPr>
              <a:t>  </a:t>
            </a:r>
            <a:r>
              <a:rPr lang="en-GB" altLang="en-US" sz="1800" b="0" dirty="0">
                <a:solidFill>
                  <a:srgbClr val="000000"/>
                </a:solidFill>
                <a:cs typeface="Arial" pitchFamily="34" charset="0"/>
              </a:rPr>
              <a:t>   </a:t>
            </a:r>
            <a:endParaRPr lang="en-US" altLang="en-US" sz="1800" b="0" dirty="0">
              <a:solidFill>
                <a:srgbClr val="000000"/>
              </a:solidFill>
              <a:cs typeface="Arial" pitchFamily="34" charset="0"/>
            </a:endParaRPr>
          </a:p>
        </p:txBody>
      </p:sp>
      <p:graphicFrame>
        <p:nvGraphicFramePr>
          <p:cNvPr id="5" name="Diagram 4"/>
          <p:cNvGraphicFramePr/>
          <p:nvPr>
            <p:extLst>
              <p:ext uri="{D42A27DB-BD31-4B8C-83A1-F6EECF244321}">
                <p14:modId xmlns:p14="http://schemas.microsoft.com/office/powerpoint/2010/main" val="753217223"/>
              </p:ext>
            </p:extLst>
          </p:nvPr>
        </p:nvGraphicFramePr>
        <p:xfrm>
          <a:off x="1533651" y="1593850"/>
          <a:ext cx="6297360" cy="50755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13354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4351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prstClr val="white"/>
              </a:solidFill>
            </a:endParaRPr>
          </a:p>
        </p:txBody>
      </p:sp>
      <p:sp>
        <p:nvSpPr>
          <p:cNvPr id="722947" name="TextBox 3"/>
          <p:cNvSpPr txBox="1">
            <a:spLocks noChangeArrowheads="1"/>
          </p:cNvSpPr>
          <p:nvPr/>
        </p:nvSpPr>
        <p:spPr bwMode="auto">
          <a:xfrm>
            <a:off x="285750" y="639763"/>
            <a:ext cx="7018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ea typeface="MS PGothic" pitchFamily="34" charset="-128"/>
              </a:defRPr>
            </a:lvl1pPr>
            <a:lvl2pPr marL="742950" indent="-285750" eaLnBrk="0" hangingPunct="0">
              <a:defRPr sz="2800" b="1">
                <a:solidFill>
                  <a:schemeClr val="tx1"/>
                </a:solidFill>
                <a:latin typeface="Arial" pitchFamily="34" charset="0"/>
                <a:ea typeface="MS PGothic" pitchFamily="34" charset="-128"/>
              </a:defRPr>
            </a:lvl2pPr>
            <a:lvl3pPr marL="1143000" indent="-228600" eaLnBrk="0" hangingPunct="0">
              <a:defRPr sz="2800" b="1">
                <a:solidFill>
                  <a:schemeClr val="tx1"/>
                </a:solidFill>
                <a:latin typeface="Arial" pitchFamily="34" charset="0"/>
                <a:ea typeface="MS PGothic" pitchFamily="34" charset="-128"/>
              </a:defRPr>
            </a:lvl3pPr>
            <a:lvl4pPr marL="1600200" indent="-228600" eaLnBrk="0" hangingPunct="0">
              <a:defRPr sz="2800" b="1">
                <a:solidFill>
                  <a:schemeClr val="tx1"/>
                </a:solidFill>
                <a:latin typeface="Arial" pitchFamily="34" charset="0"/>
                <a:ea typeface="MS PGothic" pitchFamily="34" charset="-128"/>
              </a:defRPr>
            </a:lvl4pPr>
            <a:lvl5pPr marL="2057400" indent="-228600" eaLnBrk="0" hangingPunct="0">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fontAlgn="base" hangingPunct="1">
              <a:spcBef>
                <a:spcPct val="50000"/>
              </a:spcBef>
              <a:spcAft>
                <a:spcPct val="0"/>
              </a:spcAft>
            </a:pPr>
            <a:r>
              <a:rPr lang="en-GB" altLang="en-US" sz="1600" dirty="0" smtClean="0">
                <a:solidFill>
                  <a:srgbClr val="FFFFFF"/>
                </a:solidFill>
                <a:cs typeface="Arial" pitchFamily="34" charset="0"/>
              </a:rPr>
              <a:t>Customer &amp; Stakeholder Feedback – </a:t>
            </a:r>
            <a:r>
              <a:rPr lang="en-GB" altLang="en-US" sz="2400" dirty="0" smtClean="0">
                <a:solidFill>
                  <a:srgbClr val="FFFFFF"/>
                </a:solidFill>
                <a:cs typeface="Arial" pitchFamily="34" charset="0"/>
              </a:rPr>
              <a:t>We’re working on it…</a:t>
            </a:r>
            <a:endParaRPr lang="en-GB" altLang="en-US" sz="2400" dirty="0">
              <a:solidFill>
                <a:srgbClr val="FFFFFF"/>
              </a:solidFill>
              <a:cs typeface="Arial" pitchFamily="34" charset="0"/>
            </a:endParaRP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5113" y="1209675"/>
            <a:ext cx="66146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22950"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260350"/>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22951" name="Rectangle 4"/>
          <p:cNvSpPr>
            <a:spLocks noChangeArrowheads="1"/>
          </p:cNvSpPr>
          <p:nvPr/>
        </p:nvSpPr>
        <p:spPr bwMode="auto">
          <a:xfrm>
            <a:off x="642938" y="1593850"/>
            <a:ext cx="8501062"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tabLst>
                <a:tab pos="265113" algn="l"/>
              </a:tabLst>
              <a:defRPr sz="2800" b="1">
                <a:solidFill>
                  <a:schemeClr val="tx1"/>
                </a:solidFill>
                <a:latin typeface="Arial" pitchFamily="34" charset="0"/>
                <a:ea typeface="MS PGothic" pitchFamily="34" charset="-128"/>
              </a:defRPr>
            </a:lvl1pPr>
            <a:lvl2pPr marL="742950" indent="-285750" eaLnBrk="0" hangingPunct="0">
              <a:tabLst>
                <a:tab pos="265113" algn="l"/>
              </a:tabLst>
              <a:defRPr sz="2800" b="1">
                <a:solidFill>
                  <a:schemeClr val="tx1"/>
                </a:solidFill>
                <a:latin typeface="Arial" pitchFamily="34" charset="0"/>
                <a:ea typeface="MS PGothic" pitchFamily="34" charset="-128"/>
              </a:defRPr>
            </a:lvl2pPr>
            <a:lvl3pPr marL="1143000" indent="-228600" eaLnBrk="0" hangingPunct="0">
              <a:tabLst>
                <a:tab pos="265113" algn="l"/>
              </a:tabLst>
              <a:defRPr sz="2800" b="1">
                <a:solidFill>
                  <a:schemeClr val="tx1"/>
                </a:solidFill>
                <a:latin typeface="Arial" pitchFamily="34" charset="0"/>
                <a:ea typeface="MS PGothic" pitchFamily="34" charset="-128"/>
              </a:defRPr>
            </a:lvl3pPr>
            <a:lvl4pPr marL="1600200" indent="-228600" eaLnBrk="0" hangingPunct="0">
              <a:tabLst>
                <a:tab pos="265113" algn="l"/>
              </a:tabLst>
              <a:defRPr sz="2800" b="1">
                <a:solidFill>
                  <a:schemeClr val="tx1"/>
                </a:solidFill>
                <a:latin typeface="Arial" pitchFamily="34" charset="0"/>
                <a:ea typeface="MS PGothic" pitchFamily="34" charset="-128"/>
              </a:defRPr>
            </a:lvl4pPr>
            <a:lvl5pPr marL="2057400" indent="-228600" eaLnBrk="0" hangingPunct="0">
              <a:tabLst>
                <a:tab pos="265113" algn="l"/>
              </a:tabLst>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9pPr>
          </a:lstStyle>
          <a:p>
            <a:pPr fontAlgn="base">
              <a:spcBef>
                <a:spcPct val="0"/>
              </a:spcBef>
              <a:spcAft>
                <a:spcPct val="50000"/>
              </a:spcAft>
              <a:buClr>
                <a:srgbClr val="0079C1"/>
              </a:buClr>
              <a:buFont typeface="Wingdings 2" pitchFamily="18" charset="2"/>
              <a:buNone/>
            </a:pPr>
            <a:r>
              <a:rPr lang="en-GB" altLang="en-US" sz="1800" dirty="0">
                <a:solidFill>
                  <a:srgbClr val="000000"/>
                </a:solidFill>
                <a:cs typeface="Arial" pitchFamily="34" charset="0"/>
              </a:rPr>
              <a:t>  </a:t>
            </a:r>
            <a:r>
              <a:rPr lang="en-GB" altLang="en-US" sz="1800" b="0" dirty="0">
                <a:solidFill>
                  <a:srgbClr val="000000"/>
                </a:solidFill>
                <a:cs typeface="Arial" pitchFamily="34" charset="0"/>
              </a:rPr>
              <a:t>   </a:t>
            </a:r>
            <a:endParaRPr lang="en-US" altLang="en-US" sz="1800" b="0" dirty="0">
              <a:solidFill>
                <a:srgbClr val="000000"/>
              </a:solidFill>
              <a:cs typeface="Arial" pitchFamily="34" charset="0"/>
            </a:endParaRPr>
          </a:p>
        </p:txBody>
      </p:sp>
      <p:pic>
        <p:nvPicPr>
          <p:cNvPr id="2052"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344" y="2278625"/>
            <a:ext cx="3364771" cy="41044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07209" y="1738842"/>
            <a:ext cx="3972520" cy="1200329"/>
          </a:xfrm>
          <a:prstGeom prst="rect">
            <a:avLst/>
          </a:prstGeom>
          <a:noFill/>
          <a:ln>
            <a:noFill/>
          </a:ln>
        </p:spPr>
        <p:txBody>
          <a:bodyPr wrap="square" rtlCol="0">
            <a:spAutoFit/>
          </a:bodyPr>
          <a:lstStyle/>
          <a:p>
            <a:r>
              <a:rPr lang="en-GB" b="1" dirty="0" smtClean="0">
                <a:solidFill>
                  <a:srgbClr val="002060"/>
                </a:solidFill>
              </a:rPr>
              <a:t>Operational Forum</a:t>
            </a:r>
          </a:p>
          <a:p>
            <a:r>
              <a:rPr lang="en-GB" dirty="0" smtClean="0">
                <a:solidFill>
                  <a:srgbClr val="FF0000"/>
                </a:solidFill>
              </a:rPr>
              <a:t>Forum can drag on a little</a:t>
            </a:r>
          </a:p>
          <a:p>
            <a:r>
              <a:rPr lang="en-GB" dirty="0" smtClean="0">
                <a:solidFill>
                  <a:srgbClr val="00B050"/>
                </a:solidFill>
              </a:rPr>
              <a:t>Look to reduce the number of agenda items covered at each forum</a:t>
            </a:r>
            <a:endParaRPr lang="en-GB" dirty="0">
              <a:solidFill>
                <a:srgbClr val="00B050"/>
              </a:solidFill>
            </a:endParaRPr>
          </a:p>
        </p:txBody>
      </p:sp>
      <p:sp>
        <p:nvSpPr>
          <p:cNvPr id="29" name="TextBox 28"/>
          <p:cNvSpPr txBox="1"/>
          <p:nvPr/>
        </p:nvSpPr>
        <p:spPr>
          <a:xfrm>
            <a:off x="3907366" y="3174752"/>
            <a:ext cx="4654913" cy="1477328"/>
          </a:xfrm>
          <a:prstGeom prst="rect">
            <a:avLst/>
          </a:prstGeom>
          <a:noFill/>
          <a:ln>
            <a:noFill/>
          </a:ln>
        </p:spPr>
        <p:txBody>
          <a:bodyPr wrap="square" rtlCol="0">
            <a:spAutoFit/>
          </a:bodyPr>
          <a:lstStyle/>
          <a:p>
            <a:r>
              <a:rPr lang="en-GB" b="1" dirty="0" smtClean="0">
                <a:solidFill>
                  <a:srgbClr val="002060"/>
                </a:solidFill>
              </a:rPr>
              <a:t>Managing Relationships </a:t>
            </a:r>
          </a:p>
          <a:p>
            <a:r>
              <a:rPr lang="en-GB" dirty="0" smtClean="0">
                <a:solidFill>
                  <a:srgbClr val="FF0000"/>
                </a:solidFill>
              </a:rPr>
              <a:t>C&amp;S confused </a:t>
            </a:r>
            <a:r>
              <a:rPr lang="en-GB" dirty="0">
                <a:solidFill>
                  <a:srgbClr val="FF0000"/>
                </a:solidFill>
              </a:rPr>
              <a:t>as to who they should be contacting in certain circumstances</a:t>
            </a:r>
          </a:p>
          <a:p>
            <a:r>
              <a:rPr lang="en-GB" dirty="0" smtClean="0">
                <a:solidFill>
                  <a:srgbClr val="00B050"/>
                </a:solidFill>
              </a:rPr>
              <a:t>Share up-to-date organisation charts at liaison meetings</a:t>
            </a:r>
            <a:endParaRPr lang="en-GB" dirty="0">
              <a:solidFill>
                <a:srgbClr val="00B050"/>
              </a:solidFill>
            </a:endParaRPr>
          </a:p>
        </p:txBody>
      </p:sp>
      <p:sp>
        <p:nvSpPr>
          <p:cNvPr id="30" name="TextBox 29"/>
          <p:cNvSpPr txBox="1"/>
          <p:nvPr/>
        </p:nvSpPr>
        <p:spPr>
          <a:xfrm>
            <a:off x="4355976" y="4920660"/>
            <a:ext cx="4392488" cy="1477328"/>
          </a:xfrm>
          <a:prstGeom prst="rect">
            <a:avLst/>
          </a:prstGeom>
          <a:noFill/>
          <a:ln>
            <a:noFill/>
          </a:ln>
        </p:spPr>
        <p:txBody>
          <a:bodyPr wrap="square" rtlCol="0">
            <a:spAutoFit/>
          </a:bodyPr>
          <a:lstStyle/>
          <a:p>
            <a:r>
              <a:rPr lang="en-GB" b="1" dirty="0" smtClean="0">
                <a:solidFill>
                  <a:srgbClr val="002060"/>
                </a:solidFill>
              </a:rPr>
              <a:t>National Grid Website – Ops Forum</a:t>
            </a:r>
          </a:p>
          <a:p>
            <a:r>
              <a:rPr lang="en-GB" dirty="0" smtClean="0">
                <a:solidFill>
                  <a:srgbClr val="FF0000"/>
                </a:solidFill>
              </a:rPr>
              <a:t>Often difficult to find what I’m looking for</a:t>
            </a:r>
          </a:p>
          <a:p>
            <a:r>
              <a:rPr lang="en-GB" dirty="0" smtClean="0">
                <a:solidFill>
                  <a:srgbClr val="00B050"/>
                </a:solidFill>
              </a:rPr>
              <a:t>Webpage has been designed to allow users to find information more quickly and easily – improved usability</a:t>
            </a:r>
            <a:endParaRPr lang="en-GB" dirty="0">
              <a:solidFill>
                <a:srgbClr val="00B050"/>
              </a:solidFill>
            </a:endParaRPr>
          </a:p>
        </p:txBody>
      </p:sp>
    </p:spTree>
    <p:extLst>
      <p:ext uri="{BB962C8B-B14F-4D97-AF65-F5344CB8AC3E}">
        <p14:creationId xmlns:p14="http://schemas.microsoft.com/office/powerpoint/2010/main" val="10910633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351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prstClr val="white"/>
              </a:solidFill>
            </a:endParaRPr>
          </a:p>
        </p:txBody>
      </p:sp>
      <p:sp>
        <p:nvSpPr>
          <p:cNvPr id="722947" name="TextBox 3"/>
          <p:cNvSpPr txBox="1">
            <a:spLocks noChangeArrowheads="1"/>
          </p:cNvSpPr>
          <p:nvPr/>
        </p:nvSpPr>
        <p:spPr bwMode="auto">
          <a:xfrm>
            <a:off x="285749" y="639763"/>
            <a:ext cx="738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ea typeface="MS PGothic" pitchFamily="34" charset="-128"/>
              </a:defRPr>
            </a:lvl1pPr>
            <a:lvl2pPr marL="742950" indent="-285750" eaLnBrk="0" hangingPunct="0">
              <a:defRPr sz="2800" b="1">
                <a:solidFill>
                  <a:schemeClr val="tx1"/>
                </a:solidFill>
                <a:latin typeface="Arial" pitchFamily="34" charset="0"/>
                <a:ea typeface="MS PGothic" pitchFamily="34" charset="-128"/>
              </a:defRPr>
            </a:lvl2pPr>
            <a:lvl3pPr marL="1143000" indent="-228600" eaLnBrk="0" hangingPunct="0">
              <a:defRPr sz="2800" b="1">
                <a:solidFill>
                  <a:schemeClr val="tx1"/>
                </a:solidFill>
                <a:latin typeface="Arial" pitchFamily="34" charset="0"/>
                <a:ea typeface="MS PGothic" pitchFamily="34" charset="-128"/>
              </a:defRPr>
            </a:lvl3pPr>
            <a:lvl4pPr marL="1600200" indent="-228600" eaLnBrk="0" hangingPunct="0">
              <a:defRPr sz="2800" b="1">
                <a:solidFill>
                  <a:schemeClr val="tx1"/>
                </a:solidFill>
                <a:latin typeface="Arial" pitchFamily="34" charset="0"/>
                <a:ea typeface="MS PGothic" pitchFamily="34" charset="-128"/>
              </a:defRPr>
            </a:lvl4pPr>
            <a:lvl5pPr marL="2057400" indent="-228600" eaLnBrk="0" hangingPunct="0">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fontAlgn="base" hangingPunct="1">
              <a:spcBef>
                <a:spcPct val="50000"/>
              </a:spcBef>
              <a:spcAft>
                <a:spcPct val="0"/>
              </a:spcAft>
            </a:pPr>
            <a:r>
              <a:rPr lang="en-GB" altLang="en-US" sz="2400" dirty="0" smtClean="0">
                <a:solidFill>
                  <a:srgbClr val="FFFFFF"/>
                </a:solidFill>
                <a:cs typeface="Arial" pitchFamily="34" charset="0"/>
              </a:rPr>
              <a:t>Customer &amp; Stakeholder Feedback – </a:t>
            </a:r>
            <a:r>
              <a:rPr lang="en-GB" altLang="en-US" sz="1400" dirty="0" smtClean="0">
                <a:solidFill>
                  <a:srgbClr val="FFFFFF"/>
                </a:solidFill>
                <a:cs typeface="Arial" pitchFamily="34" charset="0"/>
              </a:rPr>
              <a:t>Satisfaction Surveys</a:t>
            </a:r>
            <a:endParaRPr lang="en-GB" altLang="en-US" sz="1400" dirty="0">
              <a:solidFill>
                <a:srgbClr val="FFFFFF"/>
              </a:solidFill>
              <a:cs typeface="Arial" pitchFamily="34" charset="0"/>
            </a:endParaRP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5113" y="1209675"/>
            <a:ext cx="32146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22950"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260350"/>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22951" name="Rectangle 4"/>
          <p:cNvSpPr>
            <a:spLocks noChangeArrowheads="1"/>
          </p:cNvSpPr>
          <p:nvPr/>
        </p:nvSpPr>
        <p:spPr bwMode="auto">
          <a:xfrm>
            <a:off x="642938" y="1593850"/>
            <a:ext cx="8501062"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tabLst>
                <a:tab pos="265113" algn="l"/>
              </a:tabLst>
              <a:defRPr sz="2800" b="1">
                <a:solidFill>
                  <a:schemeClr val="tx1"/>
                </a:solidFill>
                <a:latin typeface="Arial" pitchFamily="34" charset="0"/>
                <a:ea typeface="MS PGothic" pitchFamily="34" charset="-128"/>
              </a:defRPr>
            </a:lvl1pPr>
            <a:lvl2pPr marL="742950" indent="-285750" eaLnBrk="0" hangingPunct="0">
              <a:tabLst>
                <a:tab pos="265113" algn="l"/>
              </a:tabLst>
              <a:defRPr sz="2800" b="1">
                <a:solidFill>
                  <a:schemeClr val="tx1"/>
                </a:solidFill>
                <a:latin typeface="Arial" pitchFamily="34" charset="0"/>
                <a:ea typeface="MS PGothic" pitchFamily="34" charset="-128"/>
              </a:defRPr>
            </a:lvl2pPr>
            <a:lvl3pPr marL="1143000" indent="-228600" eaLnBrk="0" hangingPunct="0">
              <a:tabLst>
                <a:tab pos="265113" algn="l"/>
              </a:tabLst>
              <a:defRPr sz="2800" b="1">
                <a:solidFill>
                  <a:schemeClr val="tx1"/>
                </a:solidFill>
                <a:latin typeface="Arial" pitchFamily="34" charset="0"/>
                <a:ea typeface="MS PGothic" pitchFamily="34" charset="-128"/>
              </a:defRPr>
            </a:lvl3pPr>
            <a:lvl4pPr marL="1600200" indent="-228600" eaLnBrk="0" hangingPunct="0">
              <a:tabLst>
                <a:tab pos="265113" algn="l"/>
              </a:tabLst>
              <a:defRPr sz="2800" b="1">
                <a:solidFill>
                  <a:schemeClr val="tx1"/>
                </a:solidFill>
                <a:latin typeface="Arial" pitchFamily="34" charset="0"/>
                <a:ea typeface="MS PGothic" pitchFamily="34" charset="-128"/>
              </a:defRPr>
            </a:lvl4pPr>
            <a:lvl5pPr marL="2057400" indent="-228600" eaLnBrk="0" hangingPunct="0">
              <a:tabLst>
                <a:tab pos="265113" algn="l"/>
              </a:tabLst>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9pPr>
          </a:lstStyle>
          <a:p>
            <a:pPr fontAlgn="base">
              <a:spcBef>
                <a:spcPct val="0"/>
              </a:spcBef>
              <a:spcAft>
                <a:spcPct val="50000"/>
              </a:spcAft>
              <a:buClr>
                <a:srgbClr val="0079C1"/>
              </a:buClr>
              <a:buFont typeface="Wingdings 2" pitchFamily="18" charset="2"/>
              <a:buNone/>
            </a:pPr>
            <a:r>
              <a:rPr lang="en-GB" altLang="en-US" sz="1800" dirty="0">
                <a:solidFill>
                  <a:srgbClr val="000000"/>
                </a:solidFill>
                <a:cs typeface="Arial" pitchFamily="34" charset="0"/>
              </a:rPr>
              <a:t>  </a:t>
            </a:r>
            <a:r>
              <a:rPr lang="en-GB" altLang="en-US" sz="1800" b="0" dirty="0">
                <a:solidFill>
                  <a:srgbClr val="000000"/>
                </a:solidFill>
                <a:cs typeface="Arial" pitchFamily="34" charset="0"/>
              </a:rPr>
              <a:t>   </a:t>
            </a:r>
            <a:endParaRPr lang="en-US" altLang="en-US" sz="1800" b="0" dirty="0">
              <a:solidFill>
                <a:srgbClr val="000000"/>
              </a:solidFill>
              <a:cs typeface="Arial" pitchFamily="34" charset="0"/>
            </a:endParaRPr>
          </a:p>
        </p:txBody>
      </p:sp>
      <p:pic>
        <p:nvPicPr>
          <p:cNvPr id="1026" name="Picture 2" descr="Image result for give to charit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093"/>
          <a:stretch/>
        </p:blipFill>
        <p:spPr bwMode="auto">
          <a:xfrm>
            <a:off x="6581412" y="4820875"/>
            <a:ext cx="2807425" cy="2037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563" y="1988840"/>
            <a:ext cx="5938474" cy="584775"/>
          </a:xfrm>
          <a:prstGeom prst="rect">
            <a:avLst/>
          </a:prstGeom>
          <a:noFill/>
        </p:spPr>
        <p:txBody>
          <a:bodyPr wrap="square" rtlCol="0">
            <a:spAutoFit/>
          </a:bodyPr>
          <a:lstStyle/>
          <a:p>
            <a:r>
              <a:rPr lang="en-GB" sz="3200" dirty="0" smtClean="0">
                <a:solidFill>
                  <a:srgbClr val="00B0F0"/>
                </a:solidFill>
              </a:rPr>
              <a:t>“</a:t>
            </a:r>
            <a:r>
              <a:rPr lang="en-GB" sz="3200" dirty="0" smtClean="0">
                <a:solidFill>
                  <a:prstClr val="black"/>
                </a:solidFill>
              </a:rPr>
              <a:t>…</a:t>
            </a:r>
            <a:r>
              <a:rPr lang="en-GB" sz="3200" b="1" dirty="0" smtClean="0">
                <a:solidFill>
                  <a:prstClr val="black"/>
                </a:solidFill>
              </a:rPr>
              <a:t>value</a:t>
            </a:r>
            <a:r>
              <a:rPr lang="en-GB" sz="3200" dirty="0" smtClean="0">
                <a:solidFill>
                  <a:prstClr val="black"/>
                </a:solidFill>
              </a:rPr>
              <a:t> your </a:t>
            </a:r>
            <a:r>
              <a:rPr lang="en-GB" sz="3200" b="1" dirty="0" smtClean="0">
                <a:solidFill>
                  <a:prstClr val="black"/>
                </a:solidFill>
              </a:rPr>
              <a:t>feedback</a:t>
            </a:r>
            <a:r>
              <a:rPr lang="en-GB" sz="3200" dirty="0" smtClean="0">
                <a:solidFill>
                  <a:prstClr val="black"/>
                </a:solidFill>
              </a:rPr>
              <a:t>…</a:t>
            </a:r>
            <a:r>
              <a:rPr lang="en-GB" sz="3200" dirty="0" smtClean="0">
                <a:solidFill>
                  <a:srgbClr val="00B0F0"/>
                </a:solidFill>
              </a:rPr>
              <a:t>”</a:t>
            </a:r>
          </a:p>
        </p:txBody>
      </p:sp>
      <p:sp>
        <p:nvSpPr>
          <p:cNvPr id="12" name="TextBox 11"/>
          <p:cNvSpPr txBox="1"/>
          <p:nvPr/>
        </p:nvSpPr>
        <p:spPr>
          <a:xfrm>
            <a:off x="2843808" y="2885169"/>
            <a:ext cx="5938474" cy="1569660"/>
          </a:xfrm>
          <a:prstGeom prst="rect">
            <a:avLst/>
          </a:prstGeom>
          <a:noFill/>
        </p:spPr>
        <p:txBody>
          <a:bodyPr wrap="square" rtlCol="0">
            <a:spAutoFit/>
          </a:bodyPr>
          <a:lstStyle/>
          <a:p>
            <a:r>
              <a:rPr lang="en-GB" sz="3200" dirty="0" smtClean="0">
                <a:solidFill>
                  <a:srgbClr val="00B0F0"/>
                </a:solidFill>
              </a:rPr>
              <a:t>“</a:t>
            </a:r>
            <a:r>
              <a:rPr lang="en-GB" sz="3200" dirty="0" smtClean="0">
                <a:solidFill>
                  <a:prstClr val="black"/>
                </a:solidFill>
              </a:rPr>
              <a:t>…better </a:t>
            </a:r>
            <a:r>
              <a:rPr lang="en-GB" sz="3200" b="1" dirty="0" smtClean="0">
                <a:solidFill>
                  <a:prstClr val="black"/>
                </a:solidFill>
              </a:rPr>
              <a:t>understand</a:t>
            </a:r>
            <a:r>
              <a:rPr lang="en-GB" sz="3200" dirty="0" smtClean="0">
                <a:solidFill>
                  <a:prstClr val="black"/>
                </a:solidFill>
              </a:rPr>
              <a:t> your </a:t>
            </a:r>
            <a:r>
              <a:rPr lang="en-GB" sz="3200" b="1" dirty="0" smtClean="0">
                <a:solidFill>
                  <a:prstClr val="black"/>
                </a:solidFill>
              </a:rPr>
              <a:t>requirements</a:t>
            </a:r>
            <a:r>
              <a:rPr lang="en-GB" sz="3200" dirty="0" smtClean="0">
                <a:solidFill>
                  <a:prstClr val="black"/>
                </a:solidFill>
              </a:rPr>
              <a:t>…</a:t>
            </a:r>
            <a:r>
              <a:rPr lang="en-GB" sz="3200" dirty="0" smtClean="0">
                <a:solidFill>
                  <a:srgbClr val="00B0F0"/>
                </a:solidFill>
              </a:rPr>
              <a:t>”</a:t>
            </a:r>
          </a:p>
          <a:p>
            <a:endParaRPr lang="en-GB" sz="3200" dirty="0">
              <a:solidFill>
                <a:prstClr val="black"/>
              </a:solidFill>
            </a:endParaRPr>
          </a:p>
        </p:txBody>
      </p:sp>
      <p:sp>
        <p:nvSpPr>
          <p:cNvPr id="13" name="TextBox 12"/>
          <p:cNvSpPr txBox="1"/>
          <p:nvPr/>
        </p:nvSpPr>
        <p:spPr>
          <a:xfrm>
            <a:off x="285749" y="4304415"/>
            <a:ext cx="5938474" cy="1569660"/>
          </a:xfrm>
          <a:prstGeom prst="rect">
            <a:avLst/>
          </a:prstGeom>
          <a:noFill/>
        </p:spPr>
        <p:txBody>
          <a:bodyPr wrap="square" rtlCol="0">
            <a:spAutoFit/>
          </a:bodyPr>
          <a:lstStyle/>
          <a:p>
            <a:r>
              <a:rPr lang="en-GB" sz="3100" dirty="0" smtClean="0">
                <a:solidFill>
                  <a:srgbClr val="00B0F0"/>
                </a:solidFill>
              </a:rPr>
              <a:t>“</a:t>
            </a:r>
            <a:r>
              <a:rPr lang="en-GB" sz="3100" dirty="0" smtClean="0">
                <a:solidFill>
                  <a:prstClr val="black"/>
                </a:solidFill>
              </a:rPr>
              <a:t>…</a:t>
            </a:r>
            <a:r>
              <a:rPr lang="en-GB" sz="3100" dirty="0">
                <a:solidFill>
                  <a:prstClr val="black"/>
                </a:solidFill>
              </a:rPr>
              <a:t>e</a:t>
            </a:r>
            <a:r>
              <a:rPr lang="en-GB" sz="3100" dirty="0" smtClean="0">
                <a:solidFill>
                  <a:prstClr val="black"/>
                </a:solidFill>
              </a:rPr>
              <a:t>nsure </a:t>
            </a:r>
            <a:r>
              <a:rPr lang="en-GB" sz="3100" dirty="0">
                <a:solidFill>
                  <a:prstClr val="black"/>
                </a:solidFill>
              </a:rPr>
              <a:t>we continually meet, and look to </a:t>
            </a:r>
            <a:r>
              <a:rPr lang="en-GB" sz="3100" b="1" dirty="0">
                <a:solidFill>
                  <a:prstClr val="black"/>
                </a:solidFill>
              </a:rPr>
              <a:t>exceed </a:t>
            </a:r>
            <a:r>
              <a:rPr lang="en-GB" sz="3100" b="1" dirty="0" smtClean="0">
                <a:solidFill>
                  <a:prstClr val="black"/>
                </a:solidFill>
              </a:rPr>
              <a:t>expectations</a:t>
            </a:r>
            <a:r>
              <a:rPr lang="en-GB" sz="3100" dirty="0" smtClean="0">
                <a:solidFill>
                  <a:prstClr val="black"/>
                </a:solidFill>
              </a:rPr>
              <a:t>.</a:t>
            </a:r>
            <a:r>
              <a:rPr lang="en-GB" sz="3100" dirty="0" smtClean="0">
                <a:solidFill>
                  <a:srgbClr val="00B0F0"/>
                </a:solidFill>
              </a:rPr>
              <a:t>”</a:t>
            </a:r>
            <a:endParaRPr lang="en-GB" sz="3100" dirty="0">
              <a:solidFill>
                <a:srgbClr val="00B0F0"/>
              </a:solidFill>
            </a:endParaRPr>
          </a:p>
          <a:p>
            <a:endParaRPr lang="en-GB" sz="3200" dirty="0">
              <a:solidFill>
                <a:prstClr val="black"/>
              </a:solidFill>
            </a:endParaRPr>
          </a:p>
        </p:txBody>
      </p:sp>
      <p:sp>
        <p:nvSpPr>
          <p:cNvPr id="14" name="TextBox 13"/>
          <p:cNvSpPr txBox="1"/>
          <p:nvPr/>
        </p:nvSpPr>
        <p:spPr>
          <a:xfrm>
            <a:off x="285749" y="6003920"/>
            <a:ext cx="5938474" cy="1708160"/>
          </a:xfrm>
          <a:prstGeom prst="rect">
            <a:avLst/>
          </a:prstGeom>
          <a:noFill/>
        </p:spPr>
        <p:txBody>
          <a:bodyPr wrap="square" rtlCol="0">
            <a:spAutoFit/>
          </a:bodyPr>
          <a:lstStyle/>
          <a:p>
            <a:r>
              <a:rPr lang="en-GB" sz="2400" b="1" dirty="0" smtClean="0">
                <a:solidFill>
                  <a:prstClr val="black"/>
                </a:solidFill>
              </a:rPr>
              <a:t>Wish to take part? Get in touch:</a:t>
            </a:r>
          </a:p>
          <a:p>
            <a:r>
              <a:rPr lang="en-GB" dirty="0" smtClean="0">
                <a:solidFill>
                  <a:prstClr val="black"/>
                </a:solidFill>
                <a:hlinkClick r:id="rId5"/>
              </a:rPr>
              <a:t>Hayley.Johnson@NationalGrid.com</a:t>
            </a:r>
            <a:endParaRPr lang="en-GB" dirty="0" smtClean="0">
              <a:solidFill>
                <a:prstClr val="black"/>
              </a:solidFill>
            </a:endParaRPr>
          </a:p>
          <a:p>
            <a:endParaRPr lang="en-GB" sz="3100" dirty="0">
              <a:solidFill>
                <a:prstClr val="black"/>
              </a:solidFill>
            </a:endParaRPr>
          </a:p>
          <a:p>
            <a:endParaRPr lang="en-GB" sz="3200" dirty="0">
              <a:solidFill>
                <a:prstClr val="black"/>
              </a:solidFill>
            </a:endParaRPr>
          </a:p>
        </p:txBody>
      </p:sp>
      <p:sp>
        <p:nvSpPr>
          <p:cNvPr id="3" name="TextBox 2"/>
          <p:cNvSpPr txBox="1"/>
          <p:nvPr/>
        </p:nvSpPr>
        <p:spPr>
          <a:xfrm>
            <a:off x="6728696" y="6309320"/>
            <a:ext cx="1224136" cy="523220"/>
          </a:xfrm>
          <a:prstGeom prst="rect">
            <a:avLst/>
          </a:prstGeom>
          <a:noFill/>
        </p:spPr>
        <p:txBody>
          <a:bodyPr wrap="square" rtlCol="0">
            <a:spAutoFit/>
          </a:bodyPr>
          <a:lstStyle/>
          <a:p>
            <a:r>
              <a:rPr lang="en-GB" sz="2800" b="1" dirty="0" smtClean="0">
                <a:solidFill>
                  <a:prstClr val="black"/>
                </a:solidFill>
              </a:rPr>
              <a:t>£10</a:t>
            </a:r>
            <a:endParaRPr lang="en-GB" sz="2800" b="1" dirty="0">
              <a:solidFill>
                <a:prstClr val="black"/>
              </a:solidFill>
            </a:endParaRPr>
          </a:p>
        </p:txBody>
      </p:sp>
    </p:spTree>
    <p:extLst>
      <p:ext uri="{BB962C8B-B14F-4D97-AF65-F5344CB8AC3E}">
        <p14:creationId xmlns:p14="http://schemas.microsoft.com/office/powerpoint/2010/main" val="36240097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5602" name="Picture 4"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5603" name="Picture 5"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5604" name="Picture 6"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5605" name="Picture 7" descr="0f536114-ba97-4042-bca1-1833d5e903b9"/>
          <p:cNvPicPr>
            <a:picLocks noChangeAspect="1" noChangeArrowheads="1"/>
          </p:cNvPicPr>
          <p:nvPr/>
        </p:nvPicPr>
        <p:blipFill>
          <a:blip r:embed="rId6">
            <a:extLst>
              <a:ext uri="{28A0092B-C50C-407E-A947-70E740481C1C}">
                <a14:useLocalDpi xmlns:a14="http://schemas.microsoft.com/office/drawing/2010/main" val="0"/>
              </a:ext>
            </a:extLst>
          </a:blip>
          <a:srcRect l="28889" t="20000" r="13333" b="11559"/>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5606" name="Picture 8" descr="73c4c167-5aab-4526-ab33-1ea648648087"/>
          <p:cNvPicPr>
            <a:picLocks noChangeAspect="1" noChangeArrowheads="1"/>
          </p:cNvPicPr>
          <p:nvPr/>
        </p:nvPicPr>
        <p:blipFill>
          <a:blip r:embed="rId7">
            <a:extLst>
              <a:ext uri="{28A0092B-C50C-407E-A947-70E740481C1C}">
                <a14:useLocalDpi xmlns:a14="http://schemas.microsoft.com/office/drawing/2010/main" val="0"/>
              </a:ext>
            </a:extLst>
          </a:blip>
          <a:srcRect l="18750" t="18750" r="21875" b="10938"/>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5607" name="TextBox 2"/>
          <p:cNvSpPr txBox="1">
            <a:spLocks noChangeArrowheads="1"/>
          </p:cNvSpPr>
          <p:nvPr/>
        </p:nvSpPr>
        <p:spPr bwMode="auto">
          <a:xfrm>
            <a:off x="388938" y="1363663"/>
            <a:ext cx="982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algn="ctr" eaLnBrk="1" fontAlgn="base" hangingPunct="1">
              <a:spcBef>
                <a:spcPct val="50000"/>
              </a:spcBef>
              <a:spcAft>
                <a:spcPct val="0"/>
              </a:spcAft>
              <a:buClrTx/>
              <a:buFontTx/>
              <a:buNone/>
            </a:pPr>
            <a:r>
              <a:rPr lang="en-GB" altLang="en-US" sz="2800" b="1">
                <a:solidFill>
                  <a:srgbClr val="0079C1"/>
                </a:solidFill>
                <a:cs typeface="Arial" pitchFamily="34" charset="0"/>
              </a:rPr>
              <a:t>AOB</a:t>
            </a:r>
          </a:p>
        </p:txBody>
      </p:sp>
      <p:sp>
        <p:nvSpPr>
          <p:cNvPr id="9" name="TextBox 7"/>
          <p:cNvSpPr txBox="1">
            <a:spLocks noChangeArrowheads="1"/>
          </p:cNvSpPr>
          <p:nvPr/>
        </p:nvSpPr>
        <p:spPr bwMode="auto">
          <a:xfrm>
            <a:off x="468313" y="5876925"/>
            <a:ext cx="40318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eaLnBrk="1" fontAlgn="base" hangingPunct="1">
              <a:spcBef>
                <a:spcPct val="0"/>
              </a:spcBef>
              <a:spcAft>
                <a:spcPct val="0"/>
              </a:spcAft>
              <a:buClrTx/>
              <a:buFontTx/>
              <a:buNone/>
            </a:pPr>
            <a:r>
              <a:rPr lang="en-GB" altLang="en-US" sz="1800" b="1" dirty="0">
                <a:solidFill>
                  <a:srgbClr val="FFFFFF"/>
                </a:solidFill>
                <a:cs typeface="Arial" pitchFamily="34" charset="0"/>
              </a:rPr>
              <a:t>Operational Forum – </a:t>
            </a:r>
            <a:r>
              <a:rPr lang="en-GB" altLang="en-US" sz="1800" b="1" dirty="0" smtClean="0">
                <a:solidFill>
                  <a:srgbClr val="FFFFFF"/>
                </a:solidFill>
                <a:cs typeface="Arial" pitchFamily="34" charset="0"/>
              </a:rPr>
              <a:t>October 2017</a:t>
            </a:r>
            <a:endParaRPr lang="en-GB" altLang="en-US" sz="1800" b="1" dirty="0">
              <a:solidFill>
                <a:srgbClr val="FFFFFF"/>
              </a:solidFill>
              <a:cs typeface="Arial" pitchFamily="34" charset="0"/>
            </a:endParaRPr>
          </a:p>
          <a:p>
            <a:pPr eaLnBrk="1" fontAlgn="base" hangingPunct="1">
              <a:spcBef>
                <a:spcPct val="0"/>
              </a:spcBef>
              <a:spcAft>
                <a:spcPct val="0"/>
              </a:spcAft>
              <a:buClrTx/>
              <a:buFontTx/>
              <a:buNone/>
            </a:pPr>
            <a:r>
              <a:rPr lang="en-GB" altLang="en-US" sz="1800" b="1" dirty="0" smtClean="0">
                <a:solidFill>
                  <a:srgbClr val="FFFFFF"/>
                </a:solidFill>
                <a:cs typeface="Arial" pitchFamily="34" charset="0"/>
              </a:rPr>
              <a:t>Karen Thompson</a:t>
            </a:r>
            <a:endParaRPr lang="en-GB" altLang="en-US" sz="1800" b="1" dirty="0">
              <a:solidFill>
                <a:srgbClr val="FFFFFF"/>
              </a:solidFill>
              <a:cs typeface="Arial" pitchFamily="34" charset="0"/>
            </a:endParaRPr>
          </a:p>
        </p:txBody>
      </p:sp>
    </p:spTree>
    <p:extLst>
      <p:ext uri="{BB962C8B-B14F-4D97-AF65-F5344CB8AC3E}">
        <p14:creationId xmlns:p14="http://schemas.microsoft.com/office/powerpoint/2010/main" val="25098963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5113" y="1209675"/>
            <a:ext cx="67325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330224" y="365755"/>
            <a:ext cx="66674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a:lstStyle>
          <a:p>
            <a:pPr algn="ctr" eaLnBrk="1" hangingPunct="1"/>
            <a:r>
              <a:rPr lang="en-GB" sz="2400" kern="0" dirty="0" smtClean="0">
                <a:solidFill>
                  <a:schemeClr val="bg1"/>
                </a:solidFill>
              </a:rPr>
              <a:t>Shaping the Future of the Gas Transmission Have your say!</a:t>
            </a:r>
            <a:endParaRPr lang="en-GB" sz="2400" kern="0" dirty="0">
              <a:solidFill>
                <a:schemeClr val="bg1"/>
              </a:solidFill>
            </a:endParaRPr>
          </a:p>
        </p:txBody>
      </p:sp>
      <p:sp>
        <p:nvSpPr>
          <p:cNvPr id="13" name="Text Placeholder 2"/>
          <p:cNvSpPr>
            <a:spLocks noGrp="1"/>
          </p:cNvSpPr>
          <p:nvPr>
            <p:ph type="body" sz="quarter" idx="10"/>
          </p:nvPr>
        </p:nvSpPr>
        <p:spPr>
          <a:xfrm>
            <a:off x="114300" y="1484784"/>
            <a:ext cx="8801100" cy="5348816"/>
          </a:xfrm>
        </p:spPr>
        <p:txBody>
          <a:bodyPr>
            <a:normAutofit lnSpcReduction="10000"/>
          </a:bodyPr>
          <a:lstStyle/>
          <a:p>
            <a:r>
              <a:rPr lang="en-US" sz="1200" b="1" dirty="0" smtClean="0"/>
              <a:t>Dates and locations</a:t>
            </a:r>
            <a:r>
              <a:rPr lang="en-US" sz="1200" dirty="0" smtClean="0"/>
              <a:t>: Monday 30</a:t>
            </a:r>
            <a:r>
              <a:rPr lang="en-US" sz="1200" baseline="30000" dirty="0" smtClean="0"/>
              <a:t>th</a:t>
            </a:r>
            <a:r>
              <a:rPr lang="en-US" sz="1200" dirty="0" smtClean="0"/>
              <a:t> October London  &amp; Friday 3</a:t>
            </a:r>
            <a:r>
              <a:rPr lang="en-US" sz="1200" baseline="30000" dirty="0" smtClean="0"/>
              <a:t>rd</a:t>
            </a:r>
            <a:r>
              <a:rPr lang="en-US" sz="1200" dirty="0" smtClean="0"/>
              <a:t> November - Edinburgh</a:t>
            </a:r>
            <a:endParaRPr lang="en-US" sz="1200" dirty="0"/>
          </a:p>
          <a:p>
            <a:r>
              <a:rPr lang="en-US" sz="1200" b="1" dirty="0" smtClean="0"/>
              <a:t>Topics covered</a:t>
            </a:r>
            <a:r>
              <a:rPr lang="en-US" sz="1200" dirty="0" smtClean="0"/>
              <a:t>: </a:t>
            </a:r>
          </a:p>
          <a:p>
            <a:pPr lvl="1"/>
            <a:r>
              <a:rPr lang="en-US" sz="1200" dirty="0" smtClean="0"/>
              <a:t>Current/short term focus:</a:t>
            </a:r>
          </a:p>
          <a:p>
            <a:pPr lvl="2"/>
            <a:r>
              <a:rPr lang="en-US" sz="1200" dirty="0" smtClean="0"/>
              <a:t>How we’re performing and what we should be focusing on in the short term</a:t>
            </a:r>
          </a:p>
          <a:p>
            <a:pPr lvl="2"/>
            <a:r>
              <a:rPr lang="en-US" sz="1200" dirty="0" smtClean="0"/>
              <a:t>Compressor strategy – meeting customer needs whilst becoming compliant with environmental legislation</a:t>
            </a:r>
          </a:p>
          <a:p>
            <a:pPr lvl="1"/>
            <a:r>
              <a:rPr lang="en-US" sz="1200" dirty="0" smtClean="0"/>
              <a:t>Longer term:</a:t>
            </a:r>
          </a:p>
          <a:p>
            <a:pPr lvl="2"/>
            <a:r>
              <a:rPr lang="en-US" sz="1200" dirty="0" smtClean="0"/>
              <a:t>What does agility mean to you and how would it help your business?</a:t>
            </a:r>
          </a:p>
          <a:p>
            <a:pPr lvl="2"/>
            <a:r>
              <a:rPr lang="en-US" sz="1200" dirty="0" smtClean="0"/>
              <a:t>Market attractiveness and accessibility – What potential blockers are their for you </a:t>
            </a:r>
            <a:r>
              <a:rPr lang="en-GB" sz="1200" kern="1200" dirty="0" smtClean="0"/>
              <a:t>in </a:t>
            </a:r>
            <a:r>
              <a:rPr lang="en-GB" sz="1200" kern="1200" dirty="0"/>
              <a:t>our commercial products/services/ frameworks  and what </a:t>
            </a:r>
            <a:r>
              <a:rPr lang="en-GB" sz="1200" kern="1200" dirty="0" smtClean="0"/>
              <a:t>does good </a:t>
            </a:r>
            <a:r>
              <a:rPr lang="en-GB" sz="1200" kern="1200" dirty="0"/>
              <a:t>would look like </a:t>
            </a:r>
            <a:endParaRPr lang="en-US" sz="1200" dirty="0" smtClean="0"/>
          </a:p>
          <a:p>
            <a:pPr lvl="2"/>
            <a:r>
              <a:rPr lang="en-US" sz="1200" dirty="0" smtClean="0"/>
              <a:t>Innovation - </a:t>
            </a:r>
            <a:r>
              <a:rPr lang="en-GB" sz="1200" kern="1200" dirty="0"/>
              <a:t>Gain insight on FOG thoughts around decarbonisation tools, i.e. heat, gas in transport, CCS and hydrogen </a:t>
            </a:r>
            <a:endParaRPr lang="en-GB" sz="1200" dirty="0"/>
          </a:p>
          <a:p>
            <a:pPr lvl="2"/>
            <a:r>
              <a:rPr lang="en-US" sz="1200" dirty="0" smtClean="0"/>
              <a:t>Valuing Risk – How we value risk when developing our asset health work.  Is this right and what are your output priorities</a:t>
            </a:r>
          </a:p>
          <a:p>
            <a:pPr lvl="2"/>
            <a:r>
              <a:rPr lang="en-US" sz="1200" dirty="0" smtClean="0"/>
              <a:t>Planning the network – how we currently plan the network and what scenarios you’d like to us model</a:t>
            </a:r>
            <a:endParaRPr lang="en-US" sz="1200" dirty="0"/>
          </a:p>
          <a:p>
            <a:r>
              <a:rPr lang="en-US" sz="1200" b="1" dirty="0" smtClean="0"/>
              <a:t>Why you should attend</a:t>
            </a:r>
            <a:r>
              <a:rPr lang="en-US" sz="1200" dirty="0" smtClean="0"/>
              <a:t>:</a:t>
            </a:r>
            <a:endParaRPr lang="en-US" sz="1200" dirty="0"/>
          </a:p>
          <a:p>
            <a:pPr lvl="1"/>
            <a:r>
              <a:rPr lang="en-US" sz="1200" dirty="0"/>
              <a:t>Detailed engagement plans will be agreed with stakeholders at the events on </a:t>
            </a:r>
            <a:r>
              <a:rPr lang="en-US" sz="1200" dirty="0" smtClean="0"/>
              <a:t>each </a:t>
            </a:r>
            <a:r>
              <a:rPr lang="en-US" sz="1200" dirty="0"/>
              <a:t>key topic</a:t>
            </a:r>
          </a:p>
          <a:p>
            <a:pPr lvl="1"/>
            <a:r>
              <a:rPr lang="en-US" sz="1200" dirty="0"/>
              <a:t>Insight gained will feed directly in to our current and future business plans</a:t>
            </a:r>
          </a:p>
          <a:p>
            <a:r>
              <a:rPr lang="en-US" sz="1200" b="1" dirty="0" smtClean="0"/>
              <a:t>To register:</a:t>
            </a:r>
          </a:p>
          <a:p>
            <a:pPr lvl="1"/>
            <a:r>
              <a:rPr lang="en-US" sz="1200" dirty="0" smtClean="0"/>
              <a:t>30</a:t>
            </a:r>
            <a:r>
              <a:rPr lang="en-US" sz="1200" baseline="30000" dirty="0" smtClean="0"/>
              <a:t>th</a:t>
            </a:r>
            <a:r>
              <a:rPr lang="en-US" sz="1200" dirty="0" smtClean="0"/>
              <a:t> October</a:t>
            </a:r>
            <a:r>
              <a:rPr lang="en-US" sz="1200" dirty="0"/>
              <a:t>: </a:t>
            </a:r>
            <a:r>
              <a:rPr lang="en-US" sz="1200" dirty="0">
                <a:hlinkClick r:id="rId4"/>
              </a:rPr>
              <a:t>https://</a:t>
            </a:r>
            <a:r>
              <a:rPr lang="en-US" sz="1200" dirty="0" smtClean="0">
                <a:hlinkClick r:id="rId4"/>
              </a:rPr>
              <a:t>www.eventbrite.com/e/shaping-the-gas-transmission-network-of-the-future-have-your-say-tickets-37870867785</a:t>
            </a:r>
            <a:r>
              <a:rPr lang="en-US" sz="1200" dirty="0" smtClean="0"/>
              <a:t> </a:t>
            </a:r>
          </a:p>
          <a:p>
            <a:pPr lvl="1"/>
            <a:r>
              <a:rPr lang="en-US" sz="1200" dirty="0" smtClean="0"/>
              <a:t>3</a:t>
            </a:r>
            <a:r>
              <a:rPr lang="en-US" sz="1200" baseline="30000" dirty="0" smtClean="0"/>
              <a:t>rd</a:t>
            </a:r>
            <a:r>
              <a:rPr lang="en-US" sz="1200" dirty="0"/>
              <a:t> November: </a:t>
            </a:r>
            <a:r>
              <a:rPr lang="en-US" sz="1200" dirty="0">
                <a:hlinkClick r:id="rId5"/>
              </a:rPr>
              <a:t>https://</a:t>
            </a:r>
            <a:r>
              <a:rPr lang="en-US" sz="1200" dirty="0" smtClean="0">
                <a:hlinkClick r:id="rId5"/>
              </a:rPr>
              <a:t>www.eventbrite.com/e/shaping-the-gas-transmission-network-of-the-future-have-your-say-tickets-38141139174</a:t>
            </a:r>
            <a:r>
              <a:rPr lang="en-US" sz="1200" dirty="0" smtClean="0"/>
              <a:t> </a:t>
            </a:r>
          </a:p>
          <a:p>
            <a:pPr lvl="1"/>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2850998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351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prstClr val="white"/>
              </a:solidFill>
            </a:endParaRPr>
          </a:p>
        </p:txBody>
      </p:sp>
      <p:sp>
        <p:nvSpPr>
          <p:cNvPr id="722947" name="TextBox 3"/>
          <p:cNvSpPr txBox="1">
            <a:spLocks noChangeArrowheads="1"/>
          </p:cNvSpPr>
          <p:nvPr/>
        </p:nvSpPr>
        <p:spPr bwMode="auto">
          <a:xfrm>
            <a:off x="285750" y="639763"/>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ea typeface="MS PGothic" pitchFamily="34" charset="-128"/>
              </a:defRPr>
            </a:lvl1pPr>
            <a:lvl2pPr marL="742950" indent="-285750" eaLnBrk="0" hangingPunct="0">
              <a:defRPr sz="2800" b="1">
                <a:solidFill>
                  <a:schemeClr val="tx1"/>
                </a:solidFill>
                <a:latin typeface="Arial" pitchFamily="34" charset="0"/>
                <a:ea typeface="MS PGothic" pitchFamily="34" charset="-128"/>
              </a:defRPr>
            </a:lvl2pPr>
            <a:lvl3pPr marL="1143000" indent="-228600" eaLnBrk="0" hangingPunct="0">
              <a:defRPr sz="2800" b="1">
                <a:solidFill>
                  <a:schemeClr val="tx1"/>
                </a:solidFill>
                <a:latin typeface="Arial" pitchFamily="34" charset="0"/>
                <a:ea typeface="MS PGothic" pitchFamily="34" charset="-128"/>
              </a:defRPr>
            </a:lvl3pPr>
            <a:lvl4pPr marL="1600200" indent="-228600" eaLnBrk="0" hangingPunct="0">
              <a:defRPr sz="2800" b="1">
                <a:solidFill>
                  <a:schemeClr val="tx1"/>
                </a:solidFill>
                <a:latin typeface="Arial" pitchFamily="34" charset="0"/>
                <a:ea typeface="MS PGothic" pitchFamily="34" charset="-128"/>
              </a:defRPr>
            </a:lvl4pPr>
            <a:lvl5pPr marL="2057400" indent="-228600" eaLnBrk="0" hangingPunct="0">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fontAlgn="base" hangingPunct="1">
              <a:spcBef>
                <a:spcPct val="50000"/>
              </a:spcBef>
              <a:spcAft>
                <a:spcPct val="0"/>
              </a:spcAft>
            </a:pPr>
            <a:r>
              <a:rPr lang="en-GB" altLang="en-US" sz="2400" dirty="0" smtClean="0">
                <a:solidFill>
                  <a:srgbClr val="FFFFFF"/>
                </a:solidFill>
                <a:cs typeface="Arial" pitchFamily="34" charset="0"/>
              </a:rPr>
              <a:t>ACTION Update: </a:t>
            </a:r>
            <a:r>
              <a:rPr lang="en-GB" altLang="en-US" sz="2400" dirty="0" smtClean="0">
                <a:solidFill>
                  <a:prstClr val="white"/>
                </a:solidFill>
                <a:cs typeface="Arial" pitchFamily="34" charset="0"/>
              </a:rPr>
              <a:t>R</a:t>
            </a:r>
            <a:r>
              <a:rPr lang="en-GB" sz="2400" dirty="0" smtClean="0">
                <a:solidFill>
                  <a:prstClr val="white"/>
                </a:solidFill>
              </a:rPr>
              <a:t>e-nominations</a:t>
            </a:r>
            <a:endParaRPr lang="en-GB" altLang="en-US" sz="2400" dirty="0">
              <a:solidFill>
                <a:prstClr val="white"/>
              </a:solidFill>
              <a:cs typeface="Arial" pitchFamily="34" charset="0"/>
            </a:endParaRP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5113" y="1209675"/>
            <a:ext cx="488295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22950"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227013"/>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22951" name="Rectangle 4"/>
          <p:cNvSpPr>
            <a:spLocks noChangeArrowheads="1"/>
          </p:cNvSpPr>
          <p:nvPr/>
        </p:nvSpPr>
        <p:spPr bwMode="auto">
          <a:xfrm>
            <a:off x="251520" y="1700808"/>
            <a:ext cx="8651081" cy="490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tabLst>
                <a:tab pos="265113" algn="l"/>
              </a:tabLst>
              <a:defRPr sz="2800" b="1">
                <a:solidFill>
                  <a:schemeClr val="tx1"/>
                </a:solidFill>
                <a:latin typeface="Arial" pitchFamily="34" charset="0"/>
                <a:ea typeface="MS PGothic" pitchFamily="34" charset="-128"/>
              </a:defRPr>
            </a:lvl1pPr>
            <a:lvl2pPr marL="742950" indent="-285750" eaLnBrk="0" hangingPunct="0">
              <a:tabLst>
                <a:tab pos="265113" algn="l"/>
              </a:tabLst>
              <a:defRPr sz="2800" b="1">
                <a:solidFill>
                  <a:schemeClr val="tx1"/>
                </a:solidFill>
                <a:latin typeface="Arial" pitchFamily="34" charset="0"/>
                <a:ea typeface="MS PGothic" pitchFamily="34" charset="-128"/>
              </a:defRPr>
            </a:lvl2pPr>
            <a:lvl3pPr marL="1143000" indent="-228600" eaLnBrk="0" hangingPunct="0">
              <a:tabLst>
                <a:tab pos="265113" algn="l"/>
              </a:tabLst>
              <a:defRPr sz="2800" b="1">
                <a:solidFill>
                  <a:schemeClr val="tx1"/>
                </a:solidFill>
                <a:latin typeface="Arial" pitchFamily="34" charset="0"/>
                <a:ea typeface="MS PGothic" pitchFamily="34" charset="-128"/>
              </a:defRPr>
            </a:lvl3pPr>
            <a:lvl4pPr marL="1600200" indent="-228600" eaLnBrk="0" hangingPunct="0">
              <a:tabLst>
                <a:tab pos="265113" algn="l"/>
              </a:tabLst>
              <a:defRPr sz="2800" b="1">
                <a:solidFill>
                  <a:schemeClr val="tx1"/>
                </a:solidFill>
                <a:latin typeface="Arial" pitchFamily="34" charset="0"/>
                <a:ea typeface="MS PGothic" pitchFamily="34" charset="-128"/>
              </a:defRPr>
            </a:lvl4pPr>
            <a:lvl5pPr marL="2057400" indent="-228600" eaLnBrk="0" hangingPunct="0">
              <a:tabLst>
                <a:tab pos="265113" algn="l"/>
              </a:tabLst>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265113" algn="l"/>
              </a:tabLst>
              <a:defRPr sz="2800" b="1">
                <a:solidFill>
                  <a:schemeClr val="tx1"/>
                </a:solidFill>
                <a:latin typeface="Arial" pitchFamily="34" charset="0"/>
                <a:ea typeface="MS PGothic" pitchFamily="34" charset="-128"/>
              </a:defRPr>
            </a:lvl9pPr>
          </a:lstStyle>
          <a:p>
            <a:pPr fontAlgn="base">
              <a:spcBef>
                <a:spcPct val="0"/>
              </a:spcBef>
              <a:buClr>
                <a:srgbClr val="0079C1"/>
              </a:buClr>
              <a:buFont typeface="Wingdings 2" pitchFamily="18" charset="2"/>
              <a:buNone/>
            </a:pPr>
            <a:r>
              <a:rPr lang="en-GB" sz="1800" dirty="0" smtClean="0">
                <a:solidFill>
                  <a:prstClr val="black"/>
                </a:solidFill>
              </a:rPr>
              <a:t>ACTION: NG </a:t>
            </a:r>
            <a:r>
              <a:rPr lang="en-GB" sz="1800" dirty="0">
                <a:solidFill>
                  <a:prstClr val="black"/>
                </a:solidFill>
              </a:rPr>
              <a:t>to explore recent re-nomination behaviour and update </a:t>
            </a:r>
            <a:r>
              <a:rPr lang="en-GB" sz="1800" dirty="0" smtClean="0">
                <a:solidFill>
                  <a:prstClr val="black"/>
                </a:solidFill>
              </a:rPr>
              <a:t>industry</a:t>
            </a:r>
          </a:p>
          <a:p>
            <a:pPr marL="0" indent="0" fontAlgn="base">
              <a:spcBef>
                <a:spcPct val="0"/>
              </a:spcBef>
              <a:buClr>
                <a:srgbClr val="0079C1"/>
              </a:buClr>
              <a:buFont typeface="Wingdings 2" pitchFamily="18" charset="2"/>
              <a:buNone/>
            </a:pPr>
            <a:endParaRPr lang="en-GB" sz="1800" b="0" dirty="0" smtClean="0">
              <a:solidFill>
                <a:prstClr val="black"/>
              </a:solidFill>
            </a:endParaRPr>
          </a:p>
          <a:p>
            <a:pPr marL="0" indent="0" fontAlgn="base">
              <a:spcBef>
                <a:spcPct val="0"/>
              </a:spcBef>
              <a:buClr>
                <a:srgbClr val="0079C1"/>
              </a:buClr>
              <a:buFont typeface="Wingdings 2" pitchFamily="18" charset="2"/>
              <a:buNone/>
            </a:pPr>
            <a:r>
              <a:rPr lang="en-GB" sz="1600" b="0" dirty="0" smtClean="0">
                <a:solidFill>
                  <a:prstClr val="black"/>
                </a:solidFill>
              </a:rPr>
              <a:t>National Grid maintain an overview of shipper behaviour and take action when this leads to inefficiency in the market, actions range from formal letters to ad hoc phone calls.   </a:t>
            </a:r>
            <a:r>
              <a:rPr lang="en-GB" altLang="en-US" sz="1600" b="0" dirty="0" smtClean="0">
                <a:solidFill>
                  <a:srgbClr val="000000"/>
                </a:solidFill>
                <a:cs typeface="Arial" pitchFamily="34" charset="0"/>
              </a:rPr>
              <a:t>    </a:t>
            </a:r>
          </a:p>
          <a:p>
            <a:pPr marL="0" indent="0" fontAlgn="base">
              <a:spcBef>
                <a:spcPct val="0"/>
              </a:spcBef>
              <a:buClr>
                <a:srgbClr val="0079C1"/>
              </a:buClr>
              <a:buFont typeface="Wingdings 2" pitchFamily="18" charset="2"/>
              <a:buNone/>
            </a:pPr>
            <a:r>
              <a:rPr lang="en-GB" altLang="en-US" sz="1600" b="0" dirty="0" smtClean="0">
                <a:solidFill>
                  <a:srgbClr val="000000"/>
                </a:solidFill>
                <a:cs typeface="Arial" pitchFamily="34" charset="0"/>
              </a:rPr>
              <a:t> </a:t>
            </a:r>
          </a:p>
          <a:p>
            <a:pPr marL="0" indent="0" fontAlgn="base">
              <a:spcBef>
                <a:spcPct val="0"/>
              </a:spcBef>
              <a:buClr>
                <a:srgbClr val="0079C1"/>
              </a:buClr>
              <a:buFont typeface="Wingdings 2" pitchFamily="18" charset="2"/>
              <a:buNone/>
            </a:pPr>
            <a:endParaRPr lang="en-GB" altLang="en-US" sz="1600" b="0" dirty="0" smtClean="0">
              <a:solidFill>
                <a:srgbClr val="000000"/>
              </a:solidFill>
              <a:cs typeface="Arial" pitchFamily="34" charset="0"/>
            </a:endParaRPr>
          </a:p>
          <a:p>
            <a:pPr marL="0" indent="0" fontAlgn="base">
              <a:spcBef>
                <a:spcPct val="0"/>
              </a:spcBef>
              <a:buClr>
                <a:srgbClr val="0079C1"/>
              </a:buClr>
            </a:pPr>
            <a:r>
              <a:rPr lang="en-GB" altLang="en-US" sz="1600" b="0" dirty="0" smtClean="0">
                <a:solidFill>
                  <a:srgbClr val="000000"/>
                </a:solidFill>
                <a:cs typeface="Arial" pitchFamily="34" charset="0"/>
              </a:rPr>
              <a:t>Examples of recent behaviour monitoring undertaken:</a:t>
            </a:r>
          </a:p>
          <a:p>
            <a:pPr marL="285750" indent="-285750" fontAlgn="base">
              <a:spcBef>
                <a:spcPct val="0"/>
              </a:spcBef>
              <a:buClr>
                <a:srgbClr val="0079C1"/>
              </a:buClr>
              <a:buFont typeface="Arial" panose="020B0604020202020204" pitchFamily="34" charset="0"/>
              <a:buChar char="•"/>
            </a:pPr>
            <a:r>
              <a:rPr lang="en-GB" altLang="en-US" sz="1600" b="0" dirty="0" smtClean="0">
                <a:solidFill>
                  <a:srgbClr val="000000"/>
                </a:solidFill>
                <a:cs typeface="Arial" pitchFamily="34" charset="0"/>
              </a:rPr>
              <a:t>Monitoring and contacting shipper’s at non-IP’s to challenge behaviour with regard to NIFR.</a:t>
            </a:r>
          </a:p>
          <a:p>
            <a:pPr marL="285750" indent="-285750" fontAlgn="base">
              <a:spcBef>
                <a:spcPct val="0"/>
              </a:spcBef>
              <a:buClr>
                <a:srgbClr val="0079C1"/>
              </a:buClr>
              <a:buFont typeface="Arial" panose="020B0604020202020204" pitchFamily="34" charset="0"/>
              <a:buChar char="•"/>
            </a:pPr>
            <a:r>
              <a:rPr lang="en-GB" altLang="en-US" sz="1600" b="0" dirty="0" smtClean="0">
                <a:solidFill>
                  <a:srgbClr val="000000"/>
                </a:solidFill>
                <a:cs typeface="Arial" pitchFamily="34" charset="0"/>
              </a:rPr>
              <a:t>Ongoing discussions with DN’s regarding accuracy of NDMA forecast.</a:t>
            </a:r>
          </a:p>
          <a:p>
            <a:pPr marL="0" indent="0" fontAlgn="base">
              <a:spcBef>
                <a:spcPct val="0"/>
              </a:spcBef>
              <a:buClr>
                <a:srgbClr val="0079C1"/>
              </a:buClr>
              <a:buFont typeface="Wingdings 2" pitchFamily="18" charset="2"/>
              <a:buNone/>
            </a:pPr>
            <a:endParaRPr lang="en-GB" altLang="en-US" sz="1600" b="0" dirty="0" smtClean="0">
              <a:solidFill>
                <a:srgbClr val="000000"/>
              </a:solidFill>
              <a:cs typeface="Arial" pitchFamily="34" charset="0"/>
            </a:endParaRPr>
          </a:p>
          <a:p>
            <a:pPr marL="0" indent="0" fontAlgn="base">
              <a:spcBef>
                <a:spcPct val="0"/>
              </a:spcBef>
              <a:buClr>
                <a:srgbClr val="0079C1"/>
              </a:buClr>
              <a:buFont typeface="Wingdings 2" pitchFamily="18" charset="2"/>
              <a:buNone/>
            </a:pPr>
            <a:endParaRPr lang="en-GB" altLang="en-US" sz="1600" b="0" dirty="0">
              <a:solidFill>
                <a:srgbClr val="000000"/>
              </a:solidFill>
              <a:cs typeface="Arial" pitchFamily="34" charset="0"/>
            </a:endParaRPr>
          </a:p>
          <a:p>
            <a:pPr marL="0" indent="0" fontAlgn="base">
              <a:spcBef>
                <a:spcPct val="0"/>
              </a:spcBef>
              <a:buClr>
                <a:srgbClr val="0079C1"/>
              </a:buClr>
              <a:buFont typeface="Wingdings 2" pitchFamily="18" charset="2"/>
              <a:buNone/>
            </a:pPr>
            <a:r>
              <a:rPr lang="en-GB" altLang="en-US" sz="1600" b="0" dirty="0" smtClean="0">
                <a:solidFill>
                  <a:srgbClr val="000000"/>
                </a:solidFill>
                <a:cs typeface="Arial" pitchFamily="34" charset="0"/>
              </a:rPr>
              <a:t>In light of concerns on re-nominations NG have reinstated the functionality </a:t>
            </a:r>
            <a:r>
              <a:rPr lang="en-GB" altLang="en-US" sz="1600" b="0" dirty="0" smtClean="0">
                <a:solidFill>
                  <a:prstClr val="black"/>
                </a:solidFill>
                <a:cs typeface="Arial" pitchFamily="34" charset="0"/>
              </a:rPr>
              <a:t>for NIFR </a:t>
            </a:r>
            <a:r>
              <a:rPr lang="en-GB" altLang="en-US" sz="1600" b="0" dirty="0" smtClean="0">
                <a:solidFill>
                  <a:srgbClr val="000000"/>
                </a:solidFill>
                <a:cs typeface="Arial" pitchFamily="34" charset="0"/>
              </a:rPr>
              <a:t>at </a:t>
            </a:r>
            <a:r>
              <a:rPr lang="en-GB" altLang="en-US" sz="1600" b="0" dirty="0" err="1">
                <a:solidFill>
                  <a:srgbClr val="000000"/>
                </a:solidFill>
                <a:cs typeface="Arial" pitchFamily="34" charset="0"/>
              </a:rPr>
              <a:t>Bacton</a:t>
            </a:r>
            <a:r>
              <a:rPr lang="en-GB" altLang="en-US" sz="1600" b="0" dirty="0">
                <a:solidFill>
                  <a:srgbClr val="000000"/>
                </a:solidFill>
                <a:cs typeface="Arial" pitchFamily="34" charset="0"/>
              </a:rPr>
              <a:t> IP’s </a:t>
            </a:r>
            <a:r>
              <a:rPr lang="en-GB" altLang="en-US" sz="1600" b="0" dirty="0" smtClean="0">
                <a:solidFill>
                  <a:srgbClr val="000000"/>
                </a:solidFill>
                <a:cs typeface="Arial" pitchFamily="34" charset="0"/>
              </a:rPr>
              <a:t>and will continue to develop our monitoring of the wider nominations area; we welcome feedback regarding improvements you’d like to see.  </a:t>
            </a:r>
          </a:p>
          <a:p>
            <a:pPr marL="0" indent="0" fontAlgn="base">
              <a:spcBef>
                <a:spcPct val="0"/>
              </a:spcBef>
              <a:buClr>
                <a:srgbClr val="0079C1"/>
              </a:buClr>
              <a:buFont typeface="Wingdings 2" pitchFamily="18" charset="2"/>
              <a:buNone/>
            </a:pPr>
            <a:endParaRPr lang="en-GB" altLang="en-US" sz="1600" b="0" dirty="0">
              <a:solidFill>
                <a:srgbClr val="000000"/>
              </a:solidFill>
              <a:cs typeface="Arial" pitchFamily="34" charset="0"/>
            </a:endParaRPr>
          </a:p>
          <a:p>
            <a:pPr marL="0" indent="0" fontAlgn="base">
              <a:spcBef>
                <a:spcPct val="0"/>
              </a:spcBef>
              <a:buClr>
                <a:srgbClr val="0079C1"/>
              </a:buClr>
              <a:buFont typeface="Wingdings 2" pitchFamily="18" charset="2"/>
              <a:buNone/>
            </a:pPr>
            <a:r>
              <a:rPr lang="en-GB" altLang="en-US" sz="1600" b="0" dirty="0" smtClean="0">
                <a:solidFill>
                  <a:srgbClr val="000000"/>
                </a:solidFill>
                <a:cs typeface="Arial" pitchFamily="34" charset="0"/>
              </a:rPr>
              <a:t>A more detailed update will be provided at the January Ops Forum in line with feedback received. </a:t>
            </a:r>
            <a:endParaRPr lang="en-GB" altLang="en-US" sz="1600" b="0" dirty="0">
              <a:solidFill>
                <a:srgbClr val="000000"/>
              </a:solidFill>
              <a:cs typeface="Arial" pitchFamily="34" charset="0"/>
            </a:endParaRPr>
          </a:p>
        </p:txBody>
      </p:sp>
      <p:sp>
        <p:nvSpPr>
          <p:cNvPr id="722954" name="Slide Number Placeholder 3"/>
          <p:cNvSpPr>
            <a:spLocks noGrp="1"/>
          </p:cNvSpPr>
          <p:nvPr>
            <p:ph type="sldNum" sz="quarter" idx="12"/>
          </p:nvPr>
        </p:nvSpPr>
        <p:spPr bwMode="auto">
          <a:xfrm>
            <a:off x="6781800" y="6381750"/>
            <a:ext cx="2133600" cy="36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Arial" pitchFamily="34" charset="0"/>
                <a:ea typeface="MS PGothic" pitchFamily="34" charset="-128"/>
              </a:defRPr>
            </a:lvl1pPr>
            <a:lvl2pPr marL="742950" indent="-285750" eaLnBrk="0" hangingPunct="0">
              <a:defRPr sz="2800" b="1">
                <a:solidFill>
                  <a:schemeClr val="tx1"/>
                </a:solidFill>
                <a:latin typeface="Arial" pitchFamily="34" charset="0"/>
                <a:ea typeface="MS PGothic" pitchFamily="34" charset="-128"/>
              </a:defRPr>
            </a:lvl2pPr>
            <a:lvl3pPr marL="1143000" indent="-228600" eaLnBrk="0" hangingPunct="0">
              <a:defRPr sz="2800" b="1">
                <a:solidFill>
                  <a:schemeClr val="tx1"/>
                </a:solidFill>
                <a:latin typeface="Arial" pitchFamily="34" charset="0"/>
                <a:ea typeface="MS PGothic" pitchFamily="34" charset="-128"/>
              </a:defRPr>
            </a:lvl3pPr>
            <a:lvl4pPr marL="1600200" indent="-228600" eaLnBrk="0" hangingPunct="0">
              <a:defRPr sz="2800" b="1">
                <a:solidFill>
                  <a:schemeClr val="tx1"/>
                </a:solidFill>
                <a:latin typeface="Arial" pitchFamily="34" charset="0"/>
                <a:ea typeface="MS PGothic" pitchFamily="34" charset="-128"/>
              </a:defRPr>
            </a:lvl4pPr>
            <a:lvl5pPr marL="2057400" indent="-228600" eaLnBrk="0" hangingPunct="0">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eaLnBrk="1" hangingPunct="1"/>
            <a:fld id="{02216F80-8F8B-455B-AE1B-3FBCEEFAF9D3}" type="slidenum">
              <a:rPr lang="en-US" altLang="en-US" sz="1200" smtClean="0">
                <a:solidFill>
                  <a:srgbClr val="898989"/>
                </a:solidFill>
              </a:rPr>
              <a:pPr eaLnBrk="1" hangingPunct="1"/>
              <a:t>6</a:t>
            </a:fld>
            <a:endParaRPr lang="en-US" altLang="en-US" sz="1200" smtClean="0">
              <a:solidFill>
                <a:srgbClr val="898989"/>
              </a:solidFill>
            </a:endParaRPr>
          </a:p>
        </p:txBody>
      </p:sp>
    </p:spTree>
    <p:extLst>
      <p:ext uri="{BB962C8B-B14F-4D97-AF65-F5344CB8AC3E}">
        <p14:creationId xmlns:p14="http://schemas.microsoft.com/office/powerpoint/2010/main" val="42250526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536" y="1541721"/>
            <a:ext cx="5157644" cy="5053975"/>
          </a:xfrm>
        </p:spPr>
        <p:txBody>
          <a:bodyPr>
            <a:normAutofit fontScale="92500" lnSpcReduction="20000"/>
          </a:bodyPr>
          <a:lstStyle/>
          <a:p>
            <a:pPr>
              <a:spcAft>
                <a:spcPct val="0"/>
              </a:spcAft>
            </a:pPr>
            <a:r>
              <a:rPr lang="en-US" sz="1700" dirty="0">
                <a:latin typeface="Calibri" panose="020F0502020204030204" pitchFamily="34" charset="0"/>
                <a:ea typeface="ＭＳ Ｐゴシック" pitchFamily="48" charset="-128"/>
                <a:cs typeface="Calibri" panose="020F0502020204030204" pitchFamily="34" charset="0"/>
              </a:rPr>
              <a:t>On </a:t>
            </a:r>
            <a:r>
              <a:rPr lang="en-US" sz="1700" dirty="0" smtClean="0">
                <a:latin typeface="Calibri" panose="020F0502020204030204" pitchFamily="34" charset="0"/>
                <a:ea typeface="ＭＳ Ｐゴシック" pitchFamily="48" charset="-128"/>
                <a:cs typeface="Calibri" panose="020F0502020204030204" pitchFamily="34" charset="0"/>
              </a:rPr>
              <a:t>26</a:t>
            </a:r>
            <a:r>
              <a:rPr lang="en-US" sz="1700" baseline="30000" dirty="0" smtClean="0">
                <a:latin typeface="Calibri" panose="020F0502020204030204" pitchFamily="34" charset="0"/>
                <a:ea typeface="ＭＳ Ｐゴシック" pitchFamily="48" charset="-128"/>
                <a:cs typeface="Calibri" panose="020F0502020204030204" pitchFamily="34" charset="0"/>
              </a:rPr>
              <a:t>th</a:t>
            </a:r>
            <a:r>
              <a:rPr lang="en-US" sz="1700" dirty="0" smtClean="0">
                <a:latin typeface="Calibri" panose="020F0502020204030204" pitchFamily="34" charset="0"/>
                <a:ea typeface="ＭＳ Ｐゴシック" pitchFamily="48" charset="-128"/>
                <a:cs typeface="Calibri" panose="020F0502020204030204" pitchFamily="34" charset="0"/>
              </a:rPr>
              <a:t> September, Ofgem approved our proposed changes to </a:t>
            </a:r>
            <a:r>
              <a:rPr lang="en-US" sz="1700" dirty="0">
                <a:latin typeface="Calibri" panose="020F0502020204030204" pitchFamily="34" charset="0"/>
                <a:ea typeface="ＭＳ Ｐゴシック" pitchFamily="48" charset="-128"/>
                <a:cs typeface="Calibri" panose="020F0502020204030204" pitchFamily="34" charset="0"/>
              </a:rPr>
              <a:t>our Gas Transmission Planning </a:t>
            </a:r>
            <a:r>
              <a:rPr lang="en-US" sz="1700" dirty="0" smtClean="0">
                <a:latin typeface="Calibri" panose="020F0502020204030204" pitchFamily="34" charset="0"/>
                <a:ea typeface="ＭＳ Ｐゴシック" pitchFamily="48" charset="-128"/>
                <a:cs typeface="Calibri" panose="020F0502020204030204" pitchFamily="34" charset="0"/>
              </a:rPr>
              <a:t>Code document</a:t>
            </a:r>
          </a:p>
          <a:p>
            <a:pPr>
              <a:spcAft>
                <a:spcPct val="0"/>
              </a:spcAft>
            </a:pPr>
            <a:endParaRPr lang="en-US" sz="1700" dirty="0">
              <a:latin typeface="Calibri" panose="020F0502020204030204" pitchFamily="34" charset="0"/>
              <a:ea typeface="ＭＳ Ｐゴシック" pitchFamily="48" charset="-128"/>
              <a:cs typeface="Calibri" panose="020F0502020204030204" pitchFamily="34" charset="0"/>
            </a:endParaRPr>
          </a:p>
          <a:p>
            <a:pPr>
              <a:spcAft>
                <a:spcPct val="0"/>
              </a:spcAft>
            </a:pPr>
            <a:r>
              <a:rPr lang="en-US" sz="1700" dirty="0" smtClean="0">
                <a:latin typeface="Calibri" panose="020F0502020204030204" pitchFamily="34" charset="0"/>
                <a:ea typeface="ＭＳ Ｐゴシック" pitchFamily="48" charset="-128"/>
                <a:cs typeface="Calibri" panose="020F0502020204030204" pitchFamily="34" charset="0"/>
              </a:rPr>
              <a:t>These changes were required to reflect the changes made to our network planning processes, following the completion of our Gas </a:t>
            </a:r>
            <a:r>
              <a:rPr lang="en-US" sz="1700" dirty="0">
                <a:latin typeface="Calibri" panose="020F0502020204030204" pitchFamily="34" charset="0"/>
                <a:ea typeface="ＭＳ Ｐゴシック" pitchFamily="48" charset="-128"/>
                <a:cs typeface="Calibri" panose="020F0502020204030204" pitchFamily="34" charset="0"/>
              </a:rPr>
              <a:t>Planning &amp; Operating Standard </a:t>
            </a:r>
            <a:r>
              <a:rPr lang="en-US" sz="1700" dirty="0" smtClean="0">
                <a:latin typeface="Calibri" panose="020F0502020204030204" pitchFamily="34" charset="0"/>
                <a:ea typeface="ＭＳ Ｐゴシック" pitchFamily="48" charset="-128"/>
                <a:cs typeface="Calibri" panose="020F0502020204030204" pitchFamily="34" charset="0"/>
              </a:rPr>
              <a:t>Project</a:t>
            </a:r>
          </a:p>
          <a:p>
            <a:pPr>
              <a:spcAft>
                <a:spcPct val="0"/>
              </a:spcAft>
            </a:pPr>
            <a:endParaRPr lang="en-US" sz="1600" dirty="0">
              <a:latin typeface="Calibri" panose="020F0502020204030204" pitchFamily="34" charset="0"/>
              <a:ea typeface="ＭＳ Ｐゴシック" pitchFamily="48" charset="-128"/>
              <a:cs typeface="Calibri" panose="020F0502020204030204" pitchFamily="34" charset="0"/>
            </a:endParaRPr>
          </a:p>
          <a:p>
            <a:pPr>
              <a:spcAft>
                <a:spcPct val="0"/>
              </a:spcAft>
            </a:pPr>
            <a:r>
              <a:rPr lang="en-US" sz="1700" dirty="0" smtClean="0">
                <a:latin typeface="Calibri" panose="020F0502020204030204" pitchFamily="34" charset="0"/>
                <a:ea typeface="ＭＳ Ｐゴシック" pitchFamily="48" charset="-128"/>
                <a:cs typeface="Calibri" panose="020F0502020204030204" pitchFamily="34" charset="0"/>
              </a:rPr>
              <a:t>These include changes to how we </a:t>
            </a:r>
            <a:r>
              <a:rPr lang="en-US" sz="1700" dirty="0">
                <a:latin typeface="Calibri" panose="020F0502020204030204" pitchFamily="34" charset="0"/>
                <a:ea typeface="ＭＳ Ｐゴシック" pitchFamily="48" charset="-128"/>
                <a:cs typeface="Calibri" panose="020F0502020204030204" pitchFamily="34" charset="0"/>
              </a:rPr>
              <a:t>will </a:t>
            </a:r>
            <a:r>
              <a:rPr lang="en-US" sz="1700" dirty="0" smtClean="0">
                <a:latin typeface="Calibri" panose="020F0502020204030204" pitchFamily="34" charset="0"/>
                <a:ea typeface="ＭＳ Ｐゴシック" pitchFamily="48" charset="-128"/>
                <a:cs typeface="Calibri" panose="020F0502020204030204" pitchFamily="34" charset="0"/>
              </a:rPr>
              <a:t>assess the impact of “foreseeable” within-day variations in supply and demand in our network capability assessments, plus how we will ensure that the NTS has sufficient resilience </a:t>
            </a:r>
            <a:r>
              <a:rPr lang="en-US" sz="1700" dirty="0">
                <a:latin typeface="Calibri" panose="020F0502020204030204" pitchFamily="34" charset="0"/>
                <a:ea typeface="ＭＳ Ｐゴシック" pitchFamily="48" charset="-128"/>
                <a:cs typeface="Calibri" panose="020F0502020204030204" pitchFamily="34" charset="0"/>
              </a:rPr>
              <a:t>for </a:t>
            </a:r>
            <a:r>
              <a:rPr lang="en-US" sz="1700" dirty="0" smtClean="0">
                <a:latin typeface="Calibri" panose="020F0502020204030204" pitchFamily="34" charset="0"/>
                <a:ea typeface="ＭＳ Ｐゴシック" pitchFamily="48" charset="-128"/>
                <a:cs typeface="Calibri" panose="020F0502020204030204" pitchFamily="34" charset="0"/>
              </a:rPr>
              <a:t>“unforeseeable” </a:t>
            </a:r>
            <a:r>
              <a:rPr lang="en-US" sz="1700" dirty="0">
                <a:latin typeface="Calibri" panose="020F0502020204030204" pitchFamily="34" charset="0"/>
                <a:ea typeface="ＭＳ Ｐゴシック" pitchFamily="48" charset="-128"/>
                <a:cs typeface="Calibri" panose="020F0502020204030204" pitchFamily="34" charset="0"/>
              </a:rPr>
              <a:t>within-day </a:t>
            </a:r>
            <a:r>
              <a:rPr lang="en-US" sz="1700" dirty="0" smtClean="0">
                <a:latin typeface="Calibri" panose="020F0502020204030204" pitchFamily="34" charset="0"/>
                <a:ea typeface="ＭＳ Ｐゴシック" pitchFamily="48" charset="-128"/>
                <a:cs typeface="Calibri" panose="020F0502020204030204" pitchFamily="34" charset="0"/>
              </a:rPr>
              <a:t>variations</a:t>
            </a:r>
          </a:p>
          <a:p>
            <a:pPr>
              <a:spcAft>
                <a:spcPct val="0"/>
              </a:spcAft>
            </a:pPr>
            <a:endParaRPr lang="en-US" sz="1700" dirty="0">
              <a:latin typeface="Calibri" panose="020F0502020204030204" pitchFamily="34" charset="0"/>
              <a:ea typeface="ＭＳ Ｐゴシック" pitchFamily="48" charset="-128"/>
              <a:cs typeface="Calibri" panose="020F0502020204030204" pitchFamily="34" charset="0"/>
            </a:endParaRPr>
          </a:p>
          <a:p>
            <a:pPr>
              <a:spcAft>
                <a:spcPct val="0"/>
              </a:spcAft>
            </a:pPr>
            <a:r>
              <a:rPr lang="en-US" sz="1700" dirty="0" smtClean="0">
                <a:latin typeface="Calibri" panose="020F0502020204030204" pitchFamily="34" charset="0"/>
                <a:ea typeface="ＭＳ Ｐゴシック" pitchFamily="48" charset="-128"/>
                <a:cs typeface="Calibri" panose="020F0502020204030204" pitchFamily="34" charset="0"/>
              </a:rPr>
              <a:t>The current version of </a:t>
            </a:r>
            <a:r>
              <a:rPr lang="en-US" sz="1700" dirty="0">
                <a:latin typeface="Calibri" panose="020F0502020204030204" pitchFamily="34" charset="0"/>
                <a:ea typeface="ＭＳ Ｐゴシック" pitchFamily="48" charset="-128"/>
                <a:cs typeface="Calibri" panose="020F0502020204030204" pitchFamily="34" charset="0"/>
              </a:rPr>
              <a:t>our Gas Transmission Planning </a:t>
            </a:r>
            <a:r>
              <a:rPr lang="en-US" sz="1700" dirty="0" smtClean="0">
                <a:latin typeface="Calibri" panose="020F0502020204030204" pitchFamily="34" charset="0"/>
                <a:ea typeface="ＭＳ Ｐゴシック" pitchFamily="48" charset="-128"/>
                <a:cs typeface="Calibri" panose="020F0502020204030204" pitchFamily="34" charset="0"/>
              </a:rPr>
              <a:t>Code can be found here:</a:t>
            </a:r>
          </a:p>
          <a:p>
            <a:pPr marL="361950" indent="0">
              <a:spcAft>
                <a:spcPct val="0"/>
              </a:spcAft>
              <a:buNone/>
            </a:pPr>
            <a:r>
              <a:rPr lang="en-US" sz="1600" dirty="0">
                <a:latin typeface="Calibri" panose="020F0502020204030204" pitchFamily="34" charset="0"/>
                <a:ea typeface="ＭＳ Ｐゴシック" pitchFamily="48" charset="-128"/>
                <a:cs typeface="Calibri" panose="020F0502020204030204" pitchFamily="34" charset="0"/>
                <a:hlinkClick r:id="rId3"/>
              </a:rPr>
              <a:t>http://www2.nationalgrid.com/UK/Industry-information/Developing-our-network/Gas-Transportation-Transmission-Planning-Code</a:t>
            </a:r>
            <a:r>
              <a:rPr lang="en-US" sz="1600" dirty="0" smtClean="0">
                <a:latin typeface="Calibri" panose="020F0502020204030204" pitchFamily="34" charset="0"/>
                <a:ea typeface="ＭＳ Ｐゴシック" pitchFamily="48" charset="-128"/>
                <a:cs typeface="Calibri" panose="020F0502020204030204" pitchFamily="34" charset="0"/>
                <a:hlinkClick r:id="rId3"/>
              </a:rPr>
              <a:t>/</a:t>
            </a:r>
            <a:endParaRPr lang="en-US" sz="1600" dirty="0" smtClean="0">
              <a:latin typeface="Calibri" panose="020F0502020204030204" pitchFamily="34" charset="0"/>
              <a:ea typeface="ＭＳ Ｐゴシック" pitchFamily="48" charset="-128"/>
              <a:cs typeface="Calibri" panose="020F0502020204030204" pitchFamily="34" charset="0"/>
            </a:endParaRPr>
          </a:p>
          <a:p>
            <a:pPr>
              <a:spcAft>
                <a:spcPct val="0"/>
              </a:spcAft>
            </a:pPr>
            <a:endParaRPr lang="en-US" sz="1600" dirty="0" smtClean="0">
              <a:latin typeface="Calibri" panose="020F0502020204030204" pitchFamily="34" charset="0"/>
              <a:ea typeface="ＭＳ Ｐゴシック" pitchFamily="48" charset="-128"/>
              <a:cs typeface="Calibri" panose="020F0502020204030204" pitchFamily="34" charset="0"/>
            </a:endParaRPr>
          </a:p>
          <a:p>
            <a:pPr>
              <a:spcAft>
                <a:spcPct val="0"/>
              </a:spcAft>
            </a:pPr>
            <a:r>
              <a:rPr lang="en-US" sz="1700" dirty="0" err="1" smtClean="0">
                <a:latin typeface="Calibri" panose="020F0502020204030204" pitchFamily="34" charset="0"/>
                <a:ea typeface="ＭＳ Ｐゴシック" pitchFamily="48" charset="-128"/>
                <a:cs typeface="Calibri" panose="020F0502020204030204" pitchFamily="34" charset="0"/>
              </a:rPr>
              <a:t>Ofgem’s</a:t>
            </a:r>
            <a:r>
              <a:rPr lang="en-US" sz="1700" dirty="0" smtClean="0">
                <a:latin typeface="Calibri" panose="020F0502020204030204" pitchFamily="34" charset="0"/>
                <a:ea typeface="ＭＳ Ｐゴシック" pitchFamily="48" charset="-128"/>
                <a:cs typeface="Calibri" panose="020F0502020204030204" pitchFamily="34" charset="0"/>
              </a:rPr>
              <a:t> decision letter can be found here:</a:t>
            </a:r>
          </a:p>
          <a:p>
            <a:pPr marL="361950" indent="0">
              <a:spcAft>
                <a:spcPct val="0"/>
              </a:spcAft>
              <a:buNone/>
            </a:pPr>
            <a:r>
              <a:rPr lang="en-US" sz="1600" dirty="0" smtClean="0">
                <a:latin typeface="Calibri" panose="020F0502020204030204" pitchFamily="34" charset="0"/>
                <a:ea typeface="ＭＳ Ｐゴシック" pitchFamily="48" charset="-128"/>
                <a:cs typeface="Calibri" panose="020F0502020204030204" pitchFamily="34" charset="0"/>
                <a:hlinkClick r:id="rId4"/>
              </a:rPr>
              <a:t>https</a:t>
            </a:r>
            <a:r>
              <a:rPr lang="en-US" sz="1600" dirty="0">
                <a:latin typeface="Calibri" panose="020F0502020204030204" pitchFamily="34" charset="0"/>
                <a:ea typeface="ＭＳ Ｐゴシック" pitchFamily="48" charset="-128"/>
                <a:cs typeface="Calibri" panose="020F0502020204030204" pitchFamily="34" charset="0"/>
                <a:hlinkClick r:id="rId4"/>
              </a:rPr>
              <a:t>://</a:t>
            </a:r>
            <a:r>
              <a:rPr lang="en-US" sz="1600" dirty="0" smtClean="0">
                <a:latin typeface="Calibri" panose="020F0502020204030204" pitchFamily="34" charset="0"/>
                <a:ea typeface="ＭＳ Ｐゴシック" pitchFamily="48" charset="-128"/>
                <a:cs typeface="Calibri" panose="020F0502020204030204" pitchFamily="34" charset="0"/>
                <a:hlinkClick r:id="rId4"/>
              </a:rPr>
              <a:t>www.ofgem.gov.uk/publications-and-updates/decision-approve-further-changes-proposed-national-grid-gas-plc-transmission-planning-code-2017</a:t>
            </a:r>
            <a:endParaRPr lang="en-GB" dirty="0"/>
          </a:p>
        </p:txBody>
      </p:sp>
      <p:pic>
        <p:nvPicPr>
          <p:cNvPr id="1034"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34773" t="14769" r="36246" b="12500"/>
          <a:stretch/>
        </p:blipFill>
        <p:spPr bwMode="auto">
          <a:xfrm>
            <a:off x="5659506" y="1807822"/>
            <a:ext cx="3120920" cy="42314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a:solidFill>
                <a:srgbClr val="FFFFFF"/>
              </a:solidFill>
            </a:endParaRPr>
          </a:p>
        </p:txBody>
      </p:sp>
      <p:cxnSp>
        <p:nvCxnSpPr>
          <p:cNvPr id="6" name="Straight Connector 5"/>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5113" y="1209675"/>
            <a:ext cx="61790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0" descr="C:\Users\anvinder.thiara\Pictures\white-logo-hires.jpg"/>
          <p:cNvPicPr>
            <a:picLocks noChangeAspect="1" noChangeArrowheads="1"/>
          </p:cNvPicPr>
          <p:nvPr/>
        </p:nvPicPr>
        <p:blipFill>
          <a:blip r:embed="rId6"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330224" y="692696"/>
            <a:ext cx="7050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rgbClr val="0079C1"/>
                </a:solidFill>
                <a:latin typeface="+mj-lt"/>
                <a:ea typeface="MS PGothic"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MS PGothic" pitchFamily="34" charset="-128"/>
              </a:defRPr>
            </a:lvl2pPr>
            <a:lvl3pPr algn="l" rtl="0" eaLnBrk="0" fontAlgn="base" hangingPunct="0">
              <a:spcBef>
                <a:spcPct val="0"/>
              </a:spcBef>
              <a:spcAft>
                <a:spcPct val="0"/>
              </a:spcAft>
              <a:defRPr sz="2800" b="1">
                <a:solidFill>
                  <a:srgbClr val="0079C1"/>
                </a:solidFill>
                <a:latin typeface="Arial" pitchFamily="34" charset="0"/>
                <a:ea typeface="MS PGothic" pitchFamily="34" charset="-128"/>
              </a:defRPr>
            </a:lvl3pPr>
            <a:lvl4pPr algn="l" rtl="0" eaLnBrk="0" fontAlgn="base" hangingPunct="0">
              <a:spcBef>
                <a:spcPct val="0"/>
              </a:spcBef>
              <a:spcAft>
                <a:spcPct val="0"/>
              </a:spcAft>
              <a:defRPr sz="2800" b="1">
                <a:solidFill>
                  <a:srgbClr val="0079C1"/>
                </a:solidFill>
                <a:latin typeface="Arial" pitchFamily="34" charset="0"/>
                <a:ea typeface="MS PGothic" pitchFamily="34" charset="-128"/>
              </a:defRPr>
            </a:lvl4pPr>
            <a:lvl5pPr algn="l" rtl="0" eaLnBrk="0" fontAlgn="base" hangingPunct="0">
              <a:spcBef>
                <a:spcPct val="0"/>
              </a:spcBef>
              <a:spcAft>
                <a:spcPct val="0"/>
              </a:spcAft>
              <a:defRPr sz="2800" b="1">
                <a:solidFill>
                  <a:srgbClr val="0079C1"/>
                </a:solidFill>
                <a:latin typeface="Arial" pitchFamily="34" charset="0"/>
                <a:ea typeface="MS PGothic"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a:lstStyle>
          <a:p>
            <a:pPr eaLnBrk="1" hangingPunct="1"/>
            <a:r>
              <a:rPr lang="en-GB" sz="2400" kern="0" dirty="0" smtClean="0">
                <a:solidFill>
                  <a:schemeClr val="bg1"/>
                </a:solidFill>
              </a:rPr>
              <a:t>Gas Transmission Planning Code Update </a:t>
            </a:r>
            <a:endParaRPr lang="en-GB" sz="2400" kern="0" dirty="0">
              <a:solidFill>
                <a:schemeClr val="bg1"/>
              </a:solidFill>
            </a:endParaRPr>
          </a:p>
        </p:txBody>
      </p:sp>
    </p:spTree>
    <p:extLst>
      <p:ext uri="{BB962C8B-B14F-4D97-AF65-F5344CB8AC3E}">
        <p14:creationId xmlns:p14="http://schemas.microsoft.com/office/powerpoint/2010/main" val="3056353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Content Placeholder 2"/>
          <p:cNvSpPr>
            <a:spLocks noGrp="1"/>
          </p:cNvSpPr>
          <p:nvPr>
            <p:ph idx="1"/>
          </p:nvPr>
        </p:nvSpPr>
        <p:spPr>
          <a:xfrm>
            <a:off x="539552" y="1700808"/>
            <a:ext cx="8183091" cy="5328592"/>
          </a:xfrm>
        </p:spPr>
        <p:txBody>
          <a:bodyPr/>
          <a:lstStyle/>
          <a:p>
            <a:pPr marL="0" indent="0">
              <a:buClr>
                <a:schemeClr val="accent6">
                  <a:lumMod val="75000"/>
                </a:schemeClr>
              </a:buClr>
              <a:buSzPct val="136000"/>
              <a:buNone/>
            </a:pPr>
            <a:r>
              <a:rPr lang="en-US" sz="1800" dirty="0" smtClean="0"/>
              <a:t>On the 10 October, National </a:t>
            </a:r>
            <a:r>
              <a:rPr lang="en-US" sz="1800" dirty="0"/>
              <a:t>Grid </a:t>
            </a:r>
            <a:r>
              <a:rPr lang="en-US" sz="1800" dirty="0" smtClean="0"/>
              <a:t>Gas opened a 4 week </a:t>
            </a:r>
            <a:r>
              <a:rPr lang="en-US" sz="1800" dirty="0"/>
              <a:t>consultation for you to review and provide feedback with respect to its template Gas Operating Margins </a:t>
            </a:r>
            <a:r>
              <a:rPr lang="en-US" sz="1800" dirty="0" smtClean="0"/>
              <a:t>2018/19 Agreements.</a:t>
            </a:r>
          </a:p>
          <a:p>
            <a:pPr>
              <a:buFont typeface="Wingdings" panose="05000000000000000000" pitchFamily="2" charset="2"/>
              <a:buChar char="q"/>
            </a:pPr>
            <a:r>
              <a:rPr lang="en-GB" sz="1600" dirty="0" smtClean="0"/>
              <a:t>The Contract Services team have developed the OM Agreements to incorporate any learning from service providers in the previous tender round, whilst ensuring consistency and alignment across the agreements.</a:t>
            </a:r>
          </a:p>
          <a:p>
            <a:pPr>
              <a:buFont typeface="Wingdings" panose="05000000000000000000" pitchFamily="2" charset="2"/>
              <a:buChar char="q"/>
            </a:pPr>
            <a:r>
              <a:rPr lang="en-GB" sz="1600" dirty="0" smtClean="0"/>
              <a:t>The list of documents below </a:t>
            </a:r>
            <a:r>
              <a:rPr lang="en-GB" sz="1600" dirty="0"/>
              <a:t>are uploaded to National Grid’s website on </a:t>
            </a:r>
            <a:r>
              <a:rPr lang="en-GB" sz="1600" dirty="0" smtClean="0"/>
              <a:t>the following link under </a:t>
            </a:r>
            <a:r>
              <a:rPr lang="en-GB" sz="1600" dirty="0"/>
              <a:t>the “Tender Documentation” tab: </a:t>
            </a:r>
            <a:r>
              <a:rPr lang="en-GB" sz="1600" u="sng" dirty="0">
                <a:hlinkClick r:id="rId3"/>
              </a:rPr>
              <a:t>http://www2.nationalgrid.com/uk/industry-information/gas-transmission-system-operations/balancing/operating-margins/</a:t>
            </a:r>
            <a:endParaRPr lang="en-GB" sz="1600" dirty="0"/>
          </a:p>
          <a:p>
            <a:pPr lvl="1">
              <a:buFont typeface="Wingdings" panose="05000000000000000000" pitchFamily="2" charset="2"/>
              <a:buChar char="q"/>
            </a:pPr>
            <a:r>
              <a:rPr lang="en-GB" sz="1500" dirty="0" smtClean="0"/>
              <a:t>Industry </a:t>
            </a:r>
            <a:r>
              <a:rPr lang="en-GB" sz="1500" dirty="0"/>
              <a:t>Consultation Letter 2017</a:t>
            </a:r>
          </a:p>
          <a:p>
            <a:pPr lvl="1">
              <a:buFont typeface="Wingdings" panose="05000000000000000000" pitchFamily="2" charset="2"/>
              <a:buChar char="q"/>
            </a:pPr>
            <a:r>
              <a:rPr lang="en-GB" sz="1500" dirty="0"/>
              <a:t>TEMPLATE Gas Capacity Agreement (Storage) 2017</a:t>
            </a:r>
          </a:p>
          <a:p>
            <a:pPr lvl="1">
              <a:buFont typeface="Wingdings" panose="05000000000000000000" pitchFamily="2" charset="2"/>
              <a:buChar char="q"/>
            </a:pPr>
            <a:r>
              <a:rPr lang="en-GB" sz="1500" dirty="0"/>
              <a:t>TEMPLATE Gas Delivery Agreement (LNG Storage) 2017</a:t>
            </a:r>
          </a:p>
          <a:p>
            <a:pPr lvl="1">
              <a:buFont typeface="Wingdings" panose="05000000000000000000" pitchFamily="2" charset="2"/>
              <a:buChar char="q"/>
            </a:pPr>
            <a:r>
              <a:rPr lang="en-GB" sz="1500" dirty="0"/>
              <a:t>TEMPLATE Gas Delivery Agreement (Demand </a:t>
            </a:r>
            <a:r>
              <a:rPr lang="en-GB" sz="1500" dirty="0" err="1"/>
              <a:t>Reduction_Supply</a:t>
            </a:r>
            <a:r>
              <a:rPr lang="en-GB" sz="1500" dirty="0"/>
              <a:t> Increase) </a:t>
            </a:r>
            <a:r>
              <a:rPr lang="en-GB" sz="1500" dirty="0" smtClean="0"/>
              <a:t>2017</a:t>
            </a:r>
          </a:p>
          <a:p>
            <a:pPr>
              <a:buFont typeface="Wingdings" panose="05000000000000000000" pitchFamily="2" charset="2"/>
              <a:buChar char="q"/>
            </a:pPr>
            <a:r>
              <a:rPr lang="en-GB" sz="1800" dirty="0" smtClean="0"/>
              <a:t>Please submit your feedback by the deadline of </a:t>
            </a:r>
            <a:r>
              <a:rPr lang="en-GB" sz="1800" b="1" u="sng" dirty="0" smtClean="0"/>
              <a:t>Tuesday 7 </a:t>
            </a:r>
            <a:r>
              <a:rPr lang="en-GB" sz="1800" b="1" u="sng" dirty="0"/>
              <a:t>November</a:t>
            </a:r>
            <a:r>
              <a:rPr lang="en-GB" sz="1800" dirty="0"/>
              <a:t> </a:t>
            </a:r>
            <a:r>
              <a:rPr lang="en-GB" sz="1800" dirty="0" smtClean="0"/>
              <a:t>to: </a:t>
            </a:r>
            <a:r>
              <a:rPr lang="en-GB" sz="1800" u="sng" dirty="0" smtClean="0">
                <a:hlinkClick r:id="rId4"/>
              </a:rPr>
              <a:t>tahir.mahmood@nationalgrid.com</a:t>
            </a:r>
            <a:endParaRPr lang="en-GB" sz="1800" dirty="0"/>
          </a:p>
          <a:p>
            <a:endParaRPr lang="en-GB" sz="1600" dirty="0"/>
          </a:p>
          <a:p>
            <a:pPr marL="0" indent="0">
              <a:buClr>
                <a:schemeClr val="accent6">
                  <a:lumMod val="75000"/>
                </a:schemeClr>
              </a:buClr>
              <a:buSzPct val="136000"/>
              <a:buNone/>
            </a:pPr>
            <a:endParaRPr lang="en-GB" sz="2200" dirty="0" smtClean="0"/>
          </a:p>
          <a:p>
            <a:endParaRPr lang="en-GB" sz="2200" dirty="0" smtClean="0"/>
          </a:p>
        </p:txBody>
      </p:sp>
      <p:sp>
        <p:nvSpPr>
          <p:cNvPr id="4" name="Rectangle 3"/>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solidFill>
                <a:srgbClr val="FFFFFF"/>
              </a:solidFill>
            </a:endParaRPr>
          </a:p>
        </p:txBody>
      </p:sp>
      <p:cxnSp>
        <p:nvCxnSpPr>
          <p:cNvPr id="5" name="Straight Connector 4"/>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5113" y="1209675"/>
            <a:ext cx="81233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88774" name="Picture 10" descr="C:\Users\anvinder.thiara\Pictures\white-logo-hires.jpg"/>
          <p:cNvPicPr>
            <a:picLocks noChangeAspect="1" noChangeArrowheads="1"/>
          </p:cNvPicPr>
          <p:nvPr/>
        </p:nvPicPr>
        <p:blipFill>
          <a:blip r:embed="rId5"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8775" name="Title 1"/>
          <p:cNvSpPr>
            <a:spLocks noGrp="1"/>
          </p:cNvSpPr>
          <p:nvPr>
            <p:ph type="title"/>
          </p:nvPr>
        </p:nvSpPr>
        <p:spPr>
          <a:xfrm>
            <a:off x="249238" y="663079"/>
            <a:ext cx="8499226" cy="461665"/>
          </a:xfrm>
        </p:spPr>
        <p:txBody>
          <a:bodyPr/>
          <a:lstStyle/>
          <a:p>
            <a:r>
              <a:rPr lang="en-GB" sz="2400" dirty="0" smtClean="0">
                <a:solidFill>
                  <a:schemeClr val="bg1"/>
                </a:solidFill>
              </a:rPr>
              <a:t>Gas Operating Margins – Consultation</a:t>
            </a:r>
          </a:p>
        </p:txBody>
      </p:sp>
    </p:spTree>
    <p:extLst>
      <p:ext uri="{BB962C8B-B14F-4D97-AF65-F5344CB8AC3E}">
        <p14:creationId xmlns:p14="http://schemas.microsoft.com/office/powerpoint/2010/main" val="4702220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Title 1"/>
          <p:cNvSpPr txBox="1">
            <a:spLocks/>
          </p:cNvSpPr>
          <p:nvPr/>
        </p:nvSpPr>
        <p:spPr bwMode="auto">
          <a:xfrm>
            <a:off x="173038" y="493884"/>
            <a:ext cx="7907337" cy="47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7" tIns="53643" rIns="107287" bIns="53643" anchor="b">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fontAlgn="base">
              <a:spcBef>
                <a:spcPct val="0"/>
              </a:spcBef>
              <a:spcAft>
                <a:spcPct val="0"/>
              </a:spcAft>
              <a:buClrTx/>
              <a:buFontTx/>
              <a:buNone/>
            </a:pPr>
            <a:r>
              <a:rPr lang="en-GB" altLang="en-US" b="1" dirty="0" smtClean="0">
                <a:solidFill>
                  <a:srgbClr val="FFFFFF"/>
                </a:solidFill>
                <a:cs typeface="Arial" pitchFamily="34" charset="0"/>
              </a:rPr>
              <a:t>2017 Winter Webinars – NOW LIVE!  </a:t>
            </a:r>
            <a:endParaRPr lang="en-GB" altLang="en-US" b="1" dirty="0">
              <a:solidFill>
                <a:srgbClr val="FFFFFF"/>
              </a:solidFill>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202217253"/>
              </p:ext>
            </p:extLst>
          </p:nvPr>
        </p:nvGraphicFramePr>
        <p:xfrm>
          <a:off x="2535238" y="4621213"/>
          <a:ext cx="4054475" cy="2139950"/>
        </p:xfrm>
        <a:graphic>
          <a:graphicData uri="http://schemas.openxmlformats.org/drawingml/2006/table">
            <a:tbl>
              <a:tblPr firstRow="1" bandRow="1">
                <a:tableStyleId>{5C22544A-7EE6-4342-B048-85BDC9FD1C3A}</a:tableStyleId>
              </a:tblPr>
              <a:tblGrid>
                <a:gridCol w="4054475"/>
              </a:tblGrid>
              <a:tr h="387561">
                <a:tc>
                  <a:txBody>
                    <a:bodyPr/>
                    <a:lstStyle/>
                    <a:p>
                      <a:pPr algn="ctr"/>
                      <a:r>
                        <a:rPr lang="en-GB" sz="1800" dirty="0" smtClean="0"/>
                        <a:t>NOW LIVE</a:t>
                      </a:r>
                      <a:endParaRPr lang="en-GB" sz="1800" dirty="0"/>
                    </a:p>
                  </a:txBody>
                  <a:tcPr marL="84403" marR="84403" marT="45708" marB="45708" anchor="ctr">
                    <a:solidFill>
                      <a:srgbClr val="0079C1"/>
                    </a:solidFill>
                  </a:tcPr>
                </a:tc>
              </a:tr>
              <a:tr h="1752389">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400" b="1" u="none" kern="1200" dirty="0" smtClean="0">
                          <a:solidFill>
                            <a:schemeClr val="dk1"/>
                          </a:solidFill>
                          <a:effectLst/>
                          <a:latin typeface="+mn-lt"/>
                          <a:ea typeface="+mn-ea"/>
                          <a:cs typeface="+mn-cs"/>
                        </a:rPr>
                        <a:t>Available at:</a:t>
                      </a:r>
                    </a:p>
                    <a:p>
                      <a:pPr marL="0" marR="0" indent="0" algn="ctr" defTabSz="914400" rtl="0" eaLnBrk="1" fontAlgn="auto" latinLnBrk="0" hangingPunct="1">
                        <a:lnSpc>
                          <a:spcPct val="100000"/>
                        </a:lnSpc>
                        <a:spcBef>
                          <a:spcPts val="0"/>
                        </a:spcBef>
                        <a:spcAft>
                          <a:spcPts val="600"/>
                        </a:spcAft>
                        <a:buClrTx/>
                        <a:buSzTx/>
                        <a:buFontTx/>
                        <a:buNone/>
                        <a:tabLst/>
                        <a:defRPr/>
                      </a:pPr>
                      <a:r>
                        <a:rPr lang="en-US" sz="1400" b="1" u="none" kern="1200" dirty="0" smtClean="0">
                          <a:solidFill>
                            <a:schemeClr val="dk1"/>
                          </a:solidFill>
                          <a:effectLst/>
                          <a:latin typeface="+mn-lt"/>
                          <a:ea typeface="+mn-ea"/>
                          <a:cs typeface="+mn-cs"/>
                          <a:hlinkClick r:id="rId3" tooltip="mailto:box.operationalliaison@nationalgrid.com"/>
                        </a:rPr>
                        <a:t>http://www2.nationalgrid.com/UK/Industry-information/Gas-transmission-operational-data/Webinars/</a:t>
                      </a:r>
                    </a:p>
                    <a:p>
                      <a:pPr marL="0" marR="0" indent="0" algn="ctr" defTabSz="914400" rtl="0" eaLnBrk="1" fontAlgn="auto" latinLnBrk="0" hangingPunct="1">
                        <a:lnSpc>
                          <a:spcPct val="100000"/>
                        </a:lnSpc>
                        <a:spcBef>
                          <a:spcPts val="0"/>
                        </a:spcBef>
                        <a:spcAft>
                          <a:spcPts val="600"/>
                        </a:spcAft>
                        <a:buClrTx/>
                        <a:buSzTx/>
                        <a:buFontTx/>
                        <a:buNone/>
                        <a:tabLst/>
                        <a:defRPr/>
                      </a:pPr>
                      <a:r>
                        <a:rPr lang="en-US" sz="1400" b="1" u="none" kern="1200" dirty="0" smtClean="0">
                          <a:solidFill>
                            <a:schemeClr val="dk1"/>
                          </a:solidFill>
                          <a:effectLst/>
                          <a:latin typeface="+mn-lt"/>
                          <a:ea typeface="+mn-ea"/>
                          <a:cs typeface="+mn-cs"/>
                        </a:rPr>
                        <a:t>For more details, please contact: </a:t>
                      </a:r>
                      <a:r>
                        <a:rPr lang="en-US" sz="1400" b="1" kern="1200" dirty="0" smtClean="0">
                          <a:solidFill>
                            <a:schemeClr val="dk1"/>
                          </a:solidFill>
                          <a:effectLst/>
                          <a:latin typeface="+mn-lt"/>
                          <a:ea typeface="+mn-ea"/>
                          <a:cs typeface="+mn-cs"/>
                          <a:hlinkClick r:id="rId3" tooltip="mailto:box.operationalliaison@nationalgrid.com"/>
                        </a:rPr>
                        <a:t>Box.operationalliaison@nationalgrid.com</a:t>
                      </a:r>
                      <a:endParaRPr lang="en-US" sz="1400" b="1" dirty="0" smtClean="0"/>
                    </a:p>
                  </a:txBody>
                  <a:tcPr marL="84403" marR="84403" marT="45708" marB="45708" anchor="ctr">
                    <a:solidFill>
                      <a:schemeClr val="bg1">
                        <a:lumMod val="95000"/>
                      </a:schemeClr>
                    </a:solidFill>
                  </a:tcPr>
                </a:tc>
              </a:tr>
            </a:tbl>
          </a:graphicData>
        </a:graphic>
      </p:graphicFrame>
      <p:cxnSp>
        <p:nvCxnSpPr>
          <p:cNvPr id="12" name="Straight Connector 11"/>
          <p:cNvCxnSpPr/>
          <p:nvPr/>
        </p:nvCxnSpPr>
        <p:spPr>
          <a:xfrm>
            <a:off x="274638" y="10318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5113" y="1031875"/>
            <a:ext cx="52429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06637" name="Slide Number Placeholder 3"/>
          <p:cNvSpPr txBox="1">
            <a:spLocks/>
          </p:cNvSpPr>
          <p:nvPr/>
        </p:nvSpPr>
        <p:spPr bwMode="auto">
          <a:xfrm>
            <a:off x="6781800" y="63817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algn="r" eaLnBrk="1" fontAlgn="base" hangingPunct="1">
              <a:spcBef>
                <a:spcPct val="50000"/>
              </a:spcBef>
              <a:spcAft>
                <a:spcPct val="0"/>
              </a:spcAft>
              <a:buClrTx/>
              <a:buFontTx/>
              <a:buNone/>
            </a:pPr>
            <a:fld id="{A93ABD06-2F34-4F6A-B590-E7D31E4A8FD0}" type="slidenum">
              <a:rPr lang="en-US" altLang="en-US" sz="1200" b="1">
                <a:solidFill>
                  <a:srgbClr val="000000"/>
                </a:solidFill>
                <a:cs typeface="Arial" pitchFamily="34" charset="0"/>
              </a:rPr>
              <a:pPr algn="r" eaLnBrk="1" fontAlgn="base" hangingPunct="1">
                <a:spcBef>
                  <a:spcPct val="50000"/>
                </a:spcBef>
                <a:spcAft>
                  <a:spcPct val="0"/>
                </a:spcAft>
                <a:buClrTx/>
                <a:buFontTx/>
                <a:buNone/>
              </a:pPr>
              <a:t>62</a:t>
            </a:fld>
            <a:endParaRPr lang="en-US" altLang="en-US" sz="1200" b="1">
              <a:solidFill>
                <a:srgbClr val="000000"/>
              </a:solidFill>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050015965"/>
              </p:ext>
            </p:extLst>
          </p:nvPr>
        </p:nvGraphicFramePr>
        <p:xfrm>
          <a:off x="6781800" y="4221163"/>
          <a:ext cx="2243138" cy="2582755"/>
        </p:xfrm>
        <a:graphic>
          <a:graphicData uri="http://schemas.openxmlformats.org/drawingml/2006/table">
            <a:tbl>
              <a:tblPr firstRow="1" bandRow="1">
                <a:tableStyleId>{5C22544A-7EE6-4342-B048-85BDC9FD1C3A}</a:tableStyleId>
              </a:tblPr>
              <a:tblGrid>
                <a:gridCol w="2243138"/>
              </a:tblGrid>
              <a:tr h="579846">
                <a:tc>
                  <a:txBody>
                    <a:bodyPr/>
                    <a:lstStyle/>
                    <a:p>
                      <a:pPr algn="ctr"/>
                      <a:r>
                        <a:rPr lang="en-GB" sz="1800" dirty="0" smtClean="0"/>
                        <a:t>MIPI</a:t>
                      </a:r>
                      <a:r>
                        <a:rPr lang="en-GB" sz="1800" baseline="0" dirty="0" smtClean="0"/>
                        <a:t> Common Queries</a:t>
                      </a:r>
                      <a:endParaRPr lang="en-GB" sz="1800" dirty="0"/>
                    </a:p>
                  </a:txBody>
                  <a:tcPr marL="84380" marR="84380" marT="45712" marB="45712" anchor="ctr">
                    <a:solidFill>
                      <a:srgbClr val="FF0000"/>
                    </a:solidFill>
                  </a:tcPr>
                </a:tc>
              </a:tr>
              <a:tr h="1942691">
                <a:tc>
                  <a:txBody>
                    <a:bodyPr/>
                    <a:lstStyle/>
                    <a:p>
                      <a:pPr marL="0" indent="0">
                        <a:lnSpc>
                          <a:spcPct val="100000"/>
                        </a:lnSpc>
                        <a:spcBef>
                          <a:spcPts val="0"/>
                        </a:spcBef>
                        <a:spcAft>
                          <a:spcPts val="600"/>
                        </a:spcAft>
                        <a:buFont typeface="Wingdings" panose="05000000000000000000" pitchFamily="2" charset="2"/>
                        <a:buNone/>
                      </a:pPr>
                      <a:endParaRPr lang="en-GB" sz="1200" baseline="0" dirty="0" smtClean="0">
                        <a:solidFill>
                          <a:srgbClr val="FF0000"/>
                        </a:solidFill>
                      </a:endParaRPr>
                    </a:p>
                  </a:txBody>
                  <a:tcPr marL="84380" marR="84380" marT="45712" marB="45712" anchor="ctr">
                    <a:solidFill>
                      <a:schemeClr val="bg1">
                        <a:lumMod val="95000"/>
                      </a:schemeClr>
                    </a:solidFill>
                  </a:tcPr>
                </a:tc>
              </a:tr>
            </a:tbl>
          </a:graphicData>
        </a:graphic>
      </p:graphicFrame>
      <p:graphicFrame>
        <p:nvGraphicFramePr>
          <p:cNvPr id="16" name="Table 15"/>
          <p:cNvGraphicFramePr>
            <a:graphicFrameLocks noGrp="1"/>
          </p:cNvGraphicFramePr>
          <p:nvPr/>
        </p:nvGraphicFramePr>
        <p:xfrm>
          <a:off x="6632575" y="1592263"/>
          <a:ext cx="2392363" cy="2425700"/>
        </p:xfrm>
        <a:graphic>
          <a:graphicData uri="http://schemas.openxmlformats.org/drawingml/2006/table">
            <a:tbl>
              <a:tblPr/>
              <a:tblGrid>
                <a:gridCol w="2392363"/>
              </a:tblGrid>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ea typeface="ＭＳ Ｐゴシック" pitchFamily="34" charset="-128"/>
                        </a:rPr>
                        <a:t>Emergency Exercise</a:t>
                      </a:r>
                      <a:endParaRPr kumimoji="0" lang="en-US" sz="2000" b="1" i="0" u="none" strike="noStrike" cap="none" normalizeH="0" baseline="0" dirty="0" smtClean="0">
                        <a:ln>
                          <a:noFill/>
                        </a:ln>
                        <a:solidFill>
                          <a:srgbClr val="FFFFFF"/>
                        </a:solidFill>
                        <a:effectLst/>
                        <a:latin typeface="Arial" pitchFamily="34" charset="0"/>
                        <a:ea typeface="ＭＳ Ｐゴシック" pitchFamily="34" charset="-128"/>
                      </a:endParaRP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tr>
              <a:tr h="2030412">
                <a:tc>
                  <a:txBody>
                    <a:bodyPr/>
                    <a:lstStyle/>
                    <a:p>
                      <a:pPr marL="0" marR="0" lvl="0" indent="0" algn="ctr" defTabSz="914400" rtl="0" eaLnBrk="1" fontAlgn="base" latinLnBrk="0" hangingPunct="1">
                        <a:lnSpc>
                          <a:spcPct val="100000"/>
                        </a:lnSpc>
                        <a:spcBef>
                          <a:spcPct val="0"/>
                        </a:spcBef>
                        <a:spcAft>
                          <a:spcPts val="600"/>
                        </a:spcAft>
                        <a:buClrTx/>
                        <a:buSzTx/>
                        <a:buFont typeface="Wingdings" pitchFamily="2" charset="2"/>
                        <a:buNone/>
                        <a:tabLst/>
                      </a:pPr>
                      <a:endParaRPr kumimoji="0" lang="en-GB" sz="1400" b="1" i="0" u="none" strike="noStrike" cap="none" normalizeH="0" baseline="0" dirty="0" smtClean="0">
                        <a:ln>
                          <a:noFill/>
                        </a:ln>
                        <a:solidFill>
                          <a:srgbClr val="7030A0"/>
                        </a:solidFill>
                        <a:effectLst/>
                        <a:latin typeface="Arial" pitchFamily="34" charset="0"/>
                        <a:ea typeface="ＭＳ Ｐゴシック" pitchFamily="34" charset="-128"/>
                      </a:endParaRP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170333837"/>
              </p:ext>
            </p:extLst>
          </p:nvPr>
        </p:nvGraphicFramePr>
        <p:xfrm>
          <a:off x="265113" y="4237370"/>
          <a:ext cx="2046287" cy="2506330"/>
        </p:xfrm>
        <a:graphic>
          <a:graphicData uri="http://schemas.openxmlformats.org/drawingml/2006/table">
            <a:tbl>
              <a:tblPr firstRow="1" bandRow="1">
                <a:tableStyleId>{5C22544A-7EE6-4342-B048-85BDC9FD1C3A}</a:tableStyleId>
              </a:tblPr>
              <a:tblGrid>
                <a:gridCol w="2046287"/>
              </a:tblGrid>
              <a:tr h="584896">
                <a:tc>
                  <a:txBody>
                    <a:bodyPr/>
                    <a:lstStyle/>
                    <a:p>
                      <a:pPr algn="ctr"/>
                      <a:r>
                        <a:rPr lang="en-GB" sz="1800" dirty="0" smtClean="0"/>
                        <a:t>SO</a:t>
                      </a:r>
                      <a:r>
                        <a:rPr lang="en-GB" sz="1800" baseline="0" dirty="0" smtClean="0"/>
                        <a:t> Key Documents</a:t>
                      </a:r>
                      <a:endParaRPr lang="en-GB" sz="1800" dirty="0"/>
                    </a:p>
                  </a:txBody>
                  <a:tcPr marL="84392" marR="84392" marT="45743" marB="45743" anchor="ctr">
                    <a:solidFill>
                      <a:srgbClr val="F78F1E"/>
                    </a:solidFill>
                  </a:tcPr>
                </a:tc>
              </a:tr>
              <a:tr h="1866204">
                <a:tc>
                  <a:txBody>
                    <a:bodyPr/>
                    <a:lstStyle/>
                    <a:p>
                      <a:pPr marL="0" indent="0" algn="ctr">
                        <a:spcAft>
                          <a:spcPts val="600"/>
                        </a:spcAft>
                        <a:buFont typeface="Arial" panose="020B0604020202020204" pitchFamily="34" charset="0"/>
                        <a:buNone/>
                      </a:pPr>
                      <a:endParaRPr lang="en-GB" sz="1200" b="1" baseline="0" dirty="0" smtClean="0">
                        <a:solidFill>
                          <a:srgbClr val="F78F1E"/>
                        </a:solidFill>
                      </a:endParaRPr>
                    </a:p>
                  </a:txBody>
                  <a:tcPr marL="84392" marR="84392" marT="45743" marB="45743" anchor="ctr">
                    <a:solidFill>
                      <a:schemeClr val="bg1">
                        <a:lumMod val="95000"/>
                      </a:schemeClr>
                    </a:solidFill>
                  </a:tcPr>
                </a:tc>
              </a:tr>
            </a:tbl>
          </a:graphicData>
        </a:graphic>
      </p:graphicFrame>
      <p:graphicFrame>
        <p:nvGraphicFramePr>
          <p:cNvPr id="18" name="Table 17"/>
          <p:cNvGraphicFramePr>
            <a:graphicFrameLocks noGrp="1"/>
          </p:cNvGraphicFramePr>
          <p:nvPr/>
        </p:nvGraphicFramePr>
        <p:xfrm>
          <a:off x="187325" y="1700213"/>
          <a:ext cx="2192338" cy="2370137"/>
        </p:xfrm>
        <a:graphic>
          <a:graphicData uri="http://schemas.openxmlformats.org/drawingml/2006/table">
            <a:tbl>
              <a:tblPr firstRow="1" bandRow="1">
                <a:tableStyleId>{5C22544A-7EE6-4342-B048-85BDC9FD1C3A}</a:tableStyleId>
              </a:tblPr>
              <a:tblGrid>
                <a:gridCol w="2192338"/>
              </a:tblGrid>
              <a:tr h="365844">
                <a:tc>
                  <a:txBody>
                    <a:bodyPr/>
                    <a:lstStyle/>
                    <a:p>
                      <a:pPr algn="ctr"/>
                      <a:r>
                        <a:rPr lang="en-GB" sz="1800" dirty="0" smtClean="0"/>
                        <a:t>REMIT</a:t>
                      </a:r>
                      <a:endParaRPr lang="en-GB" sz="1800" dirty="0"/>
                    </a:p>
                  </a:txBody>
                  <a:tcPr marL="84362" marR="84362" marT="45748" marB="45748" anchor="ctr">
                    <a:solidFill>
                      <a:srgbClr val="78A22F"/>
                    </a:solidFill>
                  </a:tcPr>
                </a:tc>
              </a:tr>
              <a:tr h="2004293">
                <a:tc>
                  <a:txBody>
                    <a:bodyPr/>
                    <a:lstStyle/>
                    <a:p>
                      <a:pPr marL="0" indent="0" algn="ctr">
                        <a:spcAft>
                          <a:spcPts val="600"/>
                        </a:spcAft>
                        <a:buFont typeface="Arial" panose="020B0604020202020204" pitchFamily="34" charset="0"/>
                        <a:buNone/>
                      </a:pPr>
                      <a:endParaRPr lang="en-GB" sz="2400" b="1" baseline="0" dirty="0" smtClean="0">
                        <a:solidFill>
                          <a:srgbClr val="78A22F"/>
                        </a:solidFill>
                      </a:endParaRPr>
                    </a:p>
                  </a:txBody>
                  <a:tcPr marL="84362" marR="84362" marT="45748" marB="45748" anchor="ctr">
                    <a:solidFill>
                      <a:schemeClr val="bg1">
                        <a:lumMod val="95000"/>
                      </a:schemeClr>
                    </a:solidFill>
                  </a:tcPr>
                </a:tc>
              </a:tr>
            </a:tbl>
          </a:graphicData>
        </a:graphic>
      </p:graphicFrame>
      <p:pic>
        <p:nvPicPr>
          <p:cNvPr id="1306670" name="Picture 14" descr="val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260" y="5014913"/>
            <a:ext cx="1993106"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6671" name="Picture 13" descr="Gr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1163" y="2112963"/>
            <a:ext cx="21542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6672" name="Picture 7" descr="0f536114-ba97-4042-bca1-1833d5e903b9"/>
          <p:cNvPicPr>
            <a:picLocks noChangeAspect="1" noChangeArrowheads="1"/>
          </p:cNvPicPr>
          <p:nvPr/>
        </p:nvPicPr>
        <p:blipFill>
          <a:blip r:embed="rId6">
            <a:extLst>
              <a:ext uri="{28A0092B-C50C-407E-A947-70E740481C1C}">
                <a14:useLocalDpi xmlns:a14="http://schemas.microsoft.com/office/drawing/2010/main" val="0"/>
              </a:ext>
            </a:extLst>
          </a:blip>
          <a:srcRect l="28889" t="20000" r="13333" b="11559"/>
          <a:stretch>
            <a:fillRect/>
          </a:stretch>
        </p:blipFill>
        <p:spPr bwMode="auto">
          <a:xfrm>
            <a:off x="6876256" y="4848225"/>
            <a:ext cx="2077244"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6673" name="Picture 4" descr="NG_LIBRARY_US_D5-406_T_RG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963" y="2230438"/>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6674" name="Picture 4" descr="Conversion rate optimization Webin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6863" y="1855788"/>
            <a:ext cx="339725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091075"/>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74638" y="10318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5113" y="1031875"/>
            <a:ext cx="63817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08677" name="Slide Number Placeholder 3"/>
          <p:cNvSpPr txBox="1">
            <a:spLocks/>
          </p:cNvSpPr>
          <p:nvPr/>
        </p:nvSpPr>
        <p:spPr bwMode="auto">
          <a:xfrm>
            <a:off x="6781800" y="63817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algn="r" eaLnBrk="1" fontAlgn="base" hangingPunct="1">
              <a:spcBef>
                <a:spcPct val="50000"/>
              </a:spcBef>
              <a:spcAft>
                <a:spcPct val="0"/>
              </a:spcAft>
              <a:buClrTx/>
              <a:buFontTx/>
              <a:buNone/>
            </a:pPr>
            <a:fld id="{8444A709-265A-4725-B77B-DF75237AD8FA}" type="slidenum">
              <a:rPr lang="en-US" altLang="en-US" sz="1200" b="1">
                <a:solidFill>
                  <a:srgbClr val="000000"/>
                </a:solidFill>
                <a:cs typeface="Arial" pitchFamily="34" charset="0"/>
              </a:rPr>
              <a:pPr algn="r" eaLnBrk="1" fontAlgn="base" hangingPunct="1">
                <a:spcBef>
                  <a:spcPct val="50000"/>
                </a:spcBef>
                <a:spcAft>
                  <a:spcPct val="0"/>
                </a:spcAft>
                <a:buClrTx/>
                <a:buFontTx/>
                <a:buNone/>
              </a:pPr>
              <a:t>63</a:t>
            </a:fld>
            <a:endParaRPr lang="en-US" altLang="en-US" sz="1200" b="1">
              <a:solidFill>
                <a:srgbClr val="000000"/>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15733153"/>
              </p:ext>
            </p:extLst>
          </p:nvPr>
        </p:nvGraphicFramePr>
        <p:xfrm>
          <a:off x="325438" y="1916832"/>
          <a:ext cx="8308976" cy="1008112"/>
        </p:xfrm>
        <a:graphic>
          <a:graphicData uri="http://schemas.openxmlformats.org/drawingml/2006/table">
            <a:tbl>
              <a:tblPr firstRow="1" bandRow="1">
                <a:tableStyleId>{5C22544A-7EE6-4342-B048-85BDC9FD1C3A}</a:tableStyleId>
              </a:tblPr>
              <a:tblGrid>
                <a:gridCol w="4154488"/>
                <a:gridCol w="4154488"/>
              </a:tblGrid>
              <a:tr h="477537">
                <a:tc>
                  <a:txBody>
                    <a:bodyPr/>
                    <a:lstStyle/>
                    <a:p>
                      <a:r>
                        <a:rPr lang="en-GB" sz="1800" dirty="0" smtClean="0"/>
                        <a:t>Month</a:t>
                      </a:r>
                      <a:r>
                        <a:rPr lang="en-GB" sz="1800" baseline="0" dirty="0" smtClean="0"/>
                        <a:t> </a:t>
                      </a:r>
                      <a:endParaRPr lang="en-GB" sz="1800" dirty="0"/>
                    </a:p>
                  </a:txBody>
                  <a:tcPr marL="91423" marR="91423" marT="45703" marB="45703"/>
                </a:tc>
                <a:tc>
                  <a:txBody>
                    <a:bodyPr/>
                    <a:lstStyle/>
                    <a:p>
                      <a:r>
                        <a:rPr lang="en-GB" sz="1800" dirty="0" smtClean="0"/>
                        <a:t>Date </a:t>
                      </a:r>
                      <a:endParaRPr lang="en-GB" sz="1800" dirty="0"/>
                    </a:p>
                  </a:txBody>
                  <a:tcPr marL="91423" marR="91423" marT="45703" marB="45703"/>
                </a:tc>
              </a:tr>
              <a:tr h="530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November</a:t>
                      </a:r>
                    </a:p>
                  </a:txBody>
                  <a:tcPr marL="91423" marR="91423" marT="45703" marB="457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Thursday 23</a:t>
                      </a:r>
                      <a:r>
                        <a:rPr lang="en-GB" sz="1800" b="1" baseline="30000" dirty="0" smtClean="0"/>
                        <a:t>rd</a:t>
                      </a:r>
                      <a:r>
                        <a:rPr lang="en-GB" sz="1800" b="1" dirty="0" smtClean="0"/>
                        <a:t> November</a:t>
                      </a:r>
                      <a:r>
                        <a:rPr lang="en-GB" sz="1800" b="1" baseline="0" dirty="0" smtClean="0"/>
                        <a:t> 2017</a:t>
                      </a:r>
                      <a:endParaRPr lang="en-GB" sz="1800" b="1" dirty="0" smtClean="0"/>
                    </a:p>
                  </a:txBody>
                  <a:tcPr marL="91423" marR="91423" marT="45703" marB="45703"/>
                </a:tc>
              </a:tr>
            </a:tbl>
          </a:graphicData>
        </a:graphic>
      </p:graphicFrame>
      <p:sp>
        <p:nvSpPr>
          <p:cNvPr id="1308701" name="Title 1"/>
          <p:cNvSpPr txBox="1">
            <a:spLocks/>
          </p:cNvSpPr>
          <p:nvPr/>
        </p:nvSpPr>
        <p:spPr bwMode="auto">
          <a:xfrm>
            <a:off x="325438" y="554209"/>
            <a:ext cx="7907337" cy="47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7" tIns="53643" rIns="107287" bIns="53643" anchor="b">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fontAlgn="base">
              <a:spcBef>
                <a:spcPct val="0"/>
              </a:spcBef>
              <a:spcAft>
                <a:spcPct val="0"/>
              </a:spcAft>
              <a:buClrTx/>
              <a:buFontTx/>
              <a:buNone/>
            </a:pPr>
            <a:r>
              <a:rPr lang="en-GB" altLang="en-US" b="1" dirty="0">
                <a:solidFill>
                  <a:srgbClr val="FFFFFF"/>
                </a:solidFill>
                <a:cs typeface="Arial" pitchFamily="34" charset="0"/>
              </a:rPr>
              <a:t>Future Operational Forum Dates 2017 </a:t>
            </a:r>
          </a:p>
        </p:txBody>
      </p:sp>
      <p:sp>
        <p:nvSpPr>
          <p:cNvPr id="3" name="Rectangle 2"/>
          <p:cNvSpPr/>
          <p:nvPr/>
        </p:nvSpPr>
        <p:spPr>
          <a:xfrm>
            <a:off x="467544" y="5820370"/>
            <a:ext cx="7992888" cy="923330"/>
          </a:xfrm>
          <a:prstGeom prst="rect">
            <a:avLst/>
          </a:prstGeom>
        </p:spPr>
        <p:txBody>
          <a:bodyPr wrap="square">
            <a:spAutoFit/>
          </a:bodyPr>
          <a:lstStyle/>
          <a:p>
            <a:pPr algn="ctr"/>
            <a:r>
              <a:rPr lang="en-US" b="1" dirty="0" smtClean="0">
                <a:solidFill>
                  <a:schemeClr val="dk1"/>
                </a:solidFill>
              </a:rPr>
              <a:t>For any queries or proposed agenda items please contact the Operational Liaison Team:</a:t>
            </a:r>
          </a:p>
          <a:p>
            <a:pPr algn="ctr"/>
            <a:r>
              <a:rPr lang="en-US" b="1" dirty="0" smtClean="0">
                <a:solidFill>
                  <a:schemeClr val="dk1"/>
                </a:solidFill>
                <a:hlinkClick r:id="rId3" tooltip="mailto:box.operationalliaison@nationalgrid.com"/>
              </a:rPr>
              <a:t>Box.operationalliaison@nationalgrid.com</a:t>
            </a:r>
            <a:endParaRPr lang="en-US" b="1" dirty="0">
              <a:solidFill>
                <a:schemeClr val="dk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726615987"/>
              </p:ext>
            </p:extLst>
          </p:nvPr>
        </p:nvGraphicFramePr>
        <p:xfrm>
          <a:off x="325438" y="3140968"/>
          <a:ext cx="8279009" cy="504056"/>
        </p:xfrm>
        <a:graphic>
          <a:graphicData uri="http://schemas.openxmlformats.org/drawingml/2006/table">
            <a:tbl>
              <a:tblPr firstRow="1" bandRow="1">
                <a:tableStyleId>{5C22544A-7EE6-4342-B048-85BDC9FD1C3A}</a:tableStyleId>
              </a:tblPr>
              <a:tblGrid>
                <a:gridCol w="8279009"/>
              </a:tblGrid>
              <a:tr h="504056">
                <a:tc>
                  <a:txBody>
                    <a:bodyPr/>
                    <a:lstStyle/>
                    <a:p>
                      <a:r>
                        <a:rPr lang="en-GB" sz="1800" dirty="0" smtClean="0"/>
                        <a:t>Future Agenda</a:t>
                      </a:r>
                      <a:r>
                        <a:rPr lang="en-GB" sz="1800" baseline="0" dirty="0" smtClean="0"/>
                        <a:t> Items </a:t>
                      </a:r>
                      <a:endParaRPr lang="en-GB" sz="1800" dirty="0"/>
                    </a:p>
                  </a:txBody>
                  <a:tcPr marL="91423" marR="91423" marT="45703" marB="45703"/>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35127258"/>
              </p:ext>
            </p:extLst>
          </p:nvPr>
        </p:nvGraphicFramePr>
        <p:xfrm>
          <a:off x="325438" y="3663994"/>
          <a:ext cx="8279010" cy="1565206"/>
        </p:xfrm>
        <a:graphic>
          <a:graphicData uri="http://schemas.openxmlformats.org/drawingml/2006/table">
            <a:tbl>
              <a:tblPr firstRow="1" bandRow="1">
                <a:tableStyleId>{5C22544A-7EE6-4342-B048-85BDC9FD1C3A}</a:tableStyleId>
              </a:tblPr>
              <a:tblGrid>
                <a:gridCol w="4139505"/>
                <a:gridCol w="4139505"/>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err="1" smtClean="0">
                          <a:solidFill>
                            <a:schemeClr val="dk1"/>
                          </a:solidFill>
                          <a:latin typeface="+mn-lt"/>
                          <a:ea typeface="+mn-ea"/>
                          <a:cs typeface="+mn-cs"/>
                        </a:rPr>
                        <a:t>Xoserve</a:t>
                      </a:r>
                      <a:r>
                        <a:rPr lang="en-GB" sz="1800" b="1" kern="1200" dirty="0" smtClean="0">
                          <a:solidFill>
                            <a:schemeClr val="dk1"/>
                          </a:solidFill>
                          <a:latin typeface="+mn-lt"/>
                          <a:ea typeface="+mn-ea"/>
                          <a:cs typeface="+mn-cs"/>
                        </a:rPr>
                        <a:t> Service</a:t>
                      </a:r>
                      <a:r>
                        <a:rPr lang="en-GB" sz="1800" b="1" kern="1200" baseline="0" dirty="0" smtClean="0">
                          <a:solidFill>
                            <a:schemeClr val="dk1"/>
                          </a:solidFill>
                          <a:latin typeface="+mn-lt"/>
                          <a:ea typeface="+mn-ea"/>
                          <a:cs typeface="+mn-cs"/>
                        </a:rPr>
                        <a:t> Desk</a:t>
                      </a:r>
                      <a:endParaRPr lang="en-GB" sz="1800" b="1" kern="1200" dirty="0">
                        <a:solidFill>
                          <a:schemeClr val="dk1"/>
                        </a:solidFill>
                        <a:latin typeface="+mn-lt"/>
                        <a:ea typeface="+mn-ea"/>
                        <a:cs typeface="+mn-cs"/>
                      </a:endParaRPr>
                    </a:p>
                  </a:txBody>
                  <a:tcPr marL="91423" marR="91423" marT="45703" marB="45703">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latin typeface="+mn-lt"/>
                          <a:ea typeface="+mn-ea"/>
                          <a:cs typeface="+mn-cs"/>
                        </a:rPr>
                        <a:t>Capacity Mod 616</a:t>
                      </a:r>
                      <a:endParaRPr lang="en-GB" sz="1800" b="1" kern="1200" dirty="0">
                        <a:solidFill>
                          <a:schemeClr val="dk1"/>
                        </a:solidFill>
                        <a:latin typeface="+mn-lt"/>
                        <a:ea typeface="+mn-ea"/>
                        <a:cs typeface="+mn-cs"/>
                      </a:endParaRPr>
                    </a:p>
                  </a:txBody>
                  <a:tcPr marL="91423" marR="91423" marT="45703" marB="45703">
                    <a:solidFill>
                      <a:schemeClr val="accent5">
                        <a:lumMod val="60000"/>
                        <a:lumOff val="40000"/>
                      </a:schemeClr>
                    </a:solidFill>
                  </a:tcPr>
                </a:tc>
              </a:tr>
              <a:tr h="530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Nominations</a:t>
                      </a:r>
                    </a:p>
                  </a:txBody>
                  <a:tcPr marL="91423" marR="91423" marT="45703" marB="457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NDMA Accuracy Report</a:t>
                      </a:r>
                    </a:p>
                  </a:txBody>
                  <a:tcPr marL="91423" marR="91423" marT="45703" marB="45703"/>
                </a:tc>
              </a:tr>
              <a:tr h="530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Future</a:t>
                      </a:r>
                      <a:r>
                        <a:rPr lang="en-GB" sz="1800" b="1" baseline="0" dirty="0" smtClean="0"/>
                        <a:t> Energy Scenarios</a:t>
                      </a:r>
                      <a:endParaRPr lang="en-GB" sz="1800" b="1" dirty="0" smtClean="0"/>
                    </a:p>
                  </a:txBody>
                  <a:tcPr marL="91423" marR="91423" marT="45703" marB="45703">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Trading</a:t>
                      </a:r>
                      <a:r>
                        <a:rPr lang="en-GB" sz="1800" b="1" baseline="0" dirty="0" smtClean="0"/>
                        <a:t>/Balancing</a:t>
                      </a:r>
                      <a:endParaRPr lang="en-GB" sz="1800" b="1" dirty="0" smtClean="0"/>
                    </a:p>
                  </a:txBody>
                  <a:tcPr marL="91423" marR="91423" marT="45703" marB="45703">
                    <a:solidFill>
                      <a:schemeClr val="accent5">
                        <a:lumMod val="60000"/>
                        <a:lumOff val="40000"/>
                      </a:schemeClr>
                    </a:solidFill>
                  </a:tcPr>
                </a:tc>
              </a:tr>
            </a:tbl>
          </a:graphicData>
        </a:graphic>
      </p:graphicFrame>
    </p:spTree>
    <p:extLst>
      <p:ext uri="{BB962C8B-B14F-4D97-AF65-F5344CB8AC3E}">
        <p14:creationId xmlns:p14="http://schemas.microsoft.com/office/powerpoint/2010/main" val="413570119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240066" name="Picture 4"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67" name="Picture 5" descr="NG_LIBRARY_US_D4-226_T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68" name="Picture 6" descr="SI0443 XA1H8825_1"/>
          <p:cNvPicPr>
            <a:picLocks noChangeAspect="1" noChangeArrowheads="1"/>
          </p:cNvPicPr>
          <p:nvPr/>
        </p:nvPicPr>
        <p:blipFill>
          <a:blip r:embed="rId5" cstate="print">
            <a:extLst>
              <a:ext uri="{28A0092B-C50C-407E-A947-70E740481C1C}">
                <a14:useLocalDpi xmlns:a14="http://schemas.microsoft.com/office/drawing/2010/main" val="0"/>
              </a:ext>
            </a:extLst>
          </a:blip>
          <a:srcRect l="4347" r="13043" b="2174"/>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69" name="Picture 7" descr="0f536114-ba97-4042-bca1-1833d5e903b9"/>
          <p:cNvPicPr>
            <a:picLocks noChangeAspect="1" noChangeArrowheads="1"/>
          </p:cNvPicPr>
          <p:nvPr/>
        </p:nvPicPr>
        <p:blipFill>
          <a:blip r:embed="rId6">
            <a:extLst>
              <a:ext uri="{28A0092B-C50C-407E-A947-70E740481C1C}">
                <a14:useLocalDpi xmlns:a14="http://schemas.microsoft.com/office/drawing/2010/main" val="0"/>
              </a:ext>
            </a:extLst>
          </a:blip>
          <a:srcRect l="28889" t="20000" r="13333" b="11559"/>
          <a:stretch>
            <a:fillRect/>
          </a:stretch>
        </p:blipFill>
        <p:spPr bwMode="auto">
          <a:xfrm>
            <a:off x="6858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70" name="Picture 8" descr="73c4c167-5aab-4526-ab33-1ea648648087"/>
          <p:cNvPicPr>
            <a:picLocks noChangeAspect="1" noChangeArrowheads="1"/>
          </p:cNvPicPr>
          <p:nvPr/>
        </p:nvPicPr>
        <p:blipFill>
          <a:blip r:embed="rId7">
            <a:extLst>
              <a:ext uri="{28A0092B-C50C-407E-A947-70E740481C1C}">
                <a14:useLocalDpi xmlns:a14="http://schemas.microsoft.com/office/drawing/2010/main" val="0"/>
              </a:ext>
            </a:extLst>
          </a:blip>
          <a:srcRect l="18750" t="18750" r="21875" b="10938"/>
          <a:stretch>
            <a:fillRect/>
          </a:stretch>
        </p:blipFill>
        <p:spPr bwMode="auto">
          <a:xfrm>
            <a:off x="5486400" y="2971800"/>
            <a:ext cx="2171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0071" name="TextBox 2"/>
          <p:cNvSpPr txBox="1">
            <a:spLocks noChangeArrowheads="1"/>
          </p:cNvSpPr>
          <p:nvPr/>
        </p:nvSpPr>
        <p:spPr bwMode="auto">
          <a:xfrm>
            <a:off x="516386" y="1330325"/>
            <a:ext cx="3978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algn="ctr" eaLnBrk="1" fontAlgn="base" hangingPunct="1">
              <a:spcBef>
                <a:spcPct val="50000"/>
              </a:spcBef>
              <a:spcAft>
                <a:spcPct val="0"/>
              </a:spcAft>
              <a:buClrTx/>
              <a:buFontTx/>
              <a:buNone/>
            </a:pPr>
            <a:r>
              <a:rPr lang="en-GB" altLang="en-US" sz="2800" b="1" dirty="0">
                <a:solidFill>
                  <a:srgbClr val="0070C0"/>
                </a:solidFill>
                <a:cs typeface="Arial" pitchFamily="34" charset="0"/>
              </a:rPr>
              <a:t>Operational Overview </a:t>
            </a:r>
          </a:p>
        </p:txBody>
      </p:sp>
      <p:sp>
        <p:nvSpPr>
          <p:cNvPr id="1240072" name="TextBox 7"/>
          <p:cNvSpPr txBox="1">
            <a:spLocks noChangeArrowheads="1"/>
          </p:cNvSpPr>
          <p:nvPr/>
        </p:nvSpPr>
        <p:spPr bwMode="auto">
          <a:xfrm>
            <a:off x="468313" y="5876925"/>
            <a:ext cx="3967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Aft>
                <a:spcPct val="50000"/>
              </a:spcAft>
              <a:buClr>
                <a:srgbClr val="0079C1"/>
              </a:buClr>
              <a:buFont typeface="Wingdings 2" pitchFamily="18" charset="2"/>
              <a:buChar char="¾"/>
              <a:defRPr sz="2400">
                <a:solidFill>
                  <a:schemeClr val="tx2"/>
                </a:solidFill>
                <a:latin typeface="Arial" pitchFamily="34" charset="0"/>
                <a:ea typeface="MS PGothic"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pitchFamily="34" charset="0"/>
                <a:ea typeface="MS PGothic"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pitchFamily="34" charset="0"/>
                <a:ea typeface="MS PGothic" pitchFamily="34" charset="-128"/>
              </a:defRPr>
            </a:lvl3pPr>
            <a:lvl4pPr marL="1600200" indent="-228600" eaLnBrk="0" hangingPunct="0">
              <a:spcAft>
                <a:spcPct val="50000"/>
              </a:spcAft>
              <a:buClr>
                <a:srgbClr val="0079C1"/>
              </a:buClr>
              <a:buFont typeface="Wingdings 2" pitchFamily="18" charset="2"/>
              <a:buChar char="¾"/>
              <a:defRPr>
                <a:solidFill>
                  <a:schemeClr val="tx2"/>
                </a:solidFill>
                <a:latin typeface="Arial" pitchFamily="34" charset="0"/>
                <a:ea typeface="MS PGothic"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S PGothic" pitchFamily="34" charset="-128"/>
              </a:defRPr>
            </a:lvl9pPr>
          </a:lstStyle>
          <a:p>
            <a:pPr eaLnBrk="1" fontAlgn="base" hangingPunct="1">
              <a:spcBef>
                <a:spcPct val="0"/>
              </a:spcBef>
              <a:spcAft>
                <a:spcPct val="0"/>
              </a:spcAft>
              <a:buClrTx/>
              <a:buFontTx/>
              <a:buNone/>
            </a:pPr>
            <a:r>
              <a:rPr lang="en-GB" altLang="en-US" sz="1800" b="1" dirty="0">
                <a:solidFill>
                  <a:srgbClr val="FFFFFF"/>
                </a:solidFill>
                <a:cs typeface="Arial" pitchFamily="34" charset="0"/>
              </a:rPr>
              <a:t>Operational Forum – </a:t>
            </a:r>
            <a:r>
              <a:rPr lang="en-GB" altLang="en-US" sz="1800" b="1" dirty="0" smtClean="0">
                <a:solidFill>
                  <a:srgbClr val="FFFFFF"/>
                </a:solidFill>
                <a:cs typeface="Arial" pitchFamily="34" charset="0"/>
              </a:rPr>
              <a:t>October </a:t>
            </a:r>
            <a:r>
              <a:rPr lang="en-GB" altLang="en-US" sz="1800" b="1" dirty="0">
                <a:solidFill>
                  <a:srgbClr val="FFFFFF"/>
                </a:solidFill>
                <a:cs typeface="Arial" pitchFamily="34" charset="0"/>
              </a:rPr>
              <a:t>2017</a:t>
            </a:r>
          </a:p>
          <a:p>
            <a:pPr eaLnBrk="1" fontAlgn="base" hangingPunct="1">
              <a:spcBef>
                <a:spcPct val="0"/>
              </a:spcBef>
              <a:spcAft>
                <a:spcPct val="0"/>
              </a:spcAft>
              <a:buClrTx/>
              <a:buFontTx/>
              <a:buNone/>
            </a:pPr>
            <a:r>
              <a:rPr lang="en-GB" altLang="en-US" sz="1800" b="1" dirty="0">
                <a:solidFill>
                  <a:srgbClr val="FFFFFF"/>
                </a:solidFill>
                <a:cs typeface="Arial" pitchFamily="34" charset="0"/>
              </a:rPr>
              <a:t>Karen Thompson</a:t>
            </a:r>
          </a:p>
        </p:txBody>
      </p:sp>
    </p:spTree>
    <p:extLst>
      <p:ext uri="{BB962C8B-B14F-4D97-AF65-F5344CB8AC3E}">
        <p14:creationId xmlns:p14="http://schemas.microsoft.com/office/powerpoint/2010/main" val="1990725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dirty="0">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57102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333374" y="407511"/>
            <a:ext cx="8343081" cy="738664"/>
          </a:xfrm>
        </p:spPr>
        <p:txBody>
          <a:bodyPr/>
          <a:lstStyle/>
          <a:p>
            <a:pPr eaLnBrk="1" hangingPunct="1"/>
            <a:r>
              <a:rPr lang="en-US" sz="2400" dirty="0">
                <a:solidFill>
                  <a:schemeClr val="bg1"/>
                </a:solidFill>
                <a:latin typeface="Microsoft Sans Serif" panose="020B0604020202020204" pitchFamily="34" charset="0"/>
                <a:cs typeface="Microsoft Sans Serif" panose="020B0604020202020204" pitchFamily="34" charset="0"/>
              </a:rPr>
              <a:t>Gas Supply Breakdown</a:t>
            </a:r>
            <a:br>
              <a:rPr lang="en-US" sz="2400" dirty="0">
                <a:solidFill>
                  <a:schemeClr val="bg1"/>
                </a:solidFill>
                <a:latin typeface="Microsoft Sans Serif" panose="020B0604020202020204" pitchFamily="34" charset="0"/>
                <a:cs typeface="Microsoft Sans Serif" panose="020B0604020202020204" pitchFamily="34" charset="0"/>
              </a:rPr>
            </a:br>
            <a:r>
              <a:rPr lang="en-US" sz="1800" dirty="0" smtClean="0">
                <a:solidFill>
                  <a:schemeClr val="bg1"/>
                </a:solidFill>
                <a:latin typeface="Microsoft Sans Serif" panose="020B0604020202020204" pitchFamily="34" charset="0"/>
                <a:cs typeface="Microsoft Sans Serif" panose="020B0604020202020204" pitchFamily="34" charset="0"/>
              </a:rPr>
              <a:t>1</a:t>
            </a:r>
            <a:r>
              <a:rPr lang="en-US" sz="1800" baseline="30000" dirty="0" smtClean="0">
                <a:solidFill>
                  <a:schemeClr val="bg1"/>
                </a:solidFill>
                <a:latin typeface="Microsoft Sans Serif" panose="020B0604020202020204" pitchFamily="34" charset="0"/>
                <a:cs typeface="Microsoft Sans Serif" panose="020B0604020202020204" pitchFamily="34" charset="0"/>
              </a:rPr>
              <a:t>st</a:t>
            </a:r>
            <a:r>
              <a:rPr lang="en-US" sz="1800" dirty="0" smtClean="0">
                <a:solidFill>
                  <a:schemeClr val="bg1"/>
                </a:solidFill>
                <a:latin typeface="Microsoft Sans Serif" panose="020B0604020202020204" pitchFamily="34" charset="0"/>
                <a:cs typeface="Microsoft Sans Serif" panose="020B0604020202020204" pitchFamily="34" charset="0"/>
              </a:rPr>
              <a:t> August 2016  </a:t>
            </a:r>
            <a:r>
              <a:rPr lang="en-US" sz="1800" dirty="0">
                <a:solidFill>
                  <a:schemeClr val="bg1"/>
                </a:solidFill>
                <a:latin typeface="Microsoft Sans Serif" panose="020B0604020202020204" pitchFamily="34" charset="0"/>
                <a:cs typeface="Microsoft Sans Serif" panose="020B0604020202020204" pitchFamily="34" charset="0"/>
              </a:rPr>
              <a:t>to </a:t>
            </a:r>
            <a:r>
              <a:rPr lang="en-US" sz="1800" dirty="0" smtClean="0">
                <a:solidFill>
                  <a:schemeClr val="bg1"/>
                </a:solidFill>
                <a:latin typeface="Microsoft Sans Serif" panose="020B0604020202020204" pitchFamily="34" charset="0"/>
                <a:cs typeface="Microsoft Sans Serif" panose="020B0604020202020204" pitchFamily="34" charset="0"/>
              </a:rPr>
              <a:t>30</a:t>
            </a:r>
            <a:r>
              <a:rPr lang="en-US" sz="1800" baseline="30000" dirty="0" smtClean="0">
                <a:solidFill>
                  <a:schemeClr val="bg1"/>
                </a:solidFill>
                <a:latin typeface="Microsoft Sans Serif" panose="020B0604020202020204" pitchFamily="34" charset="0"/>
                <a:cs typeface="Microsoft Sans Serif" panose="020B0604020202020204" pitchFamily="34" charset="0"/>
              </a:rPr>
              <a:t>th</a:t>
            </a:r>
            <a:r>
              <a:rPr lang="en-US" sz="1800" dirty="0" smtClean="0">
                <a:solidFill>
                  <a:schemeClr val="bg1"/>
                </a:solidFill>
                <a:latin typeface="Microsoft Sans Serif" panose="020B0604020202020204" pitchFamily="34" charset="0"/>
                <a:cs typeface="Microsoft Sans Serif" panose="020B0604020202020204" pitchFamily="34" charset="0"/>
              </a:rPr>
              <a:t> September 2017  </a:t>
            </a:r>
            <a:r>
              <a:rPr lang="en-US" sz="1800" dirty="0">
                <a:solidFill>
                  <a:schemeClr val="bg1"/>
                </a:solidFill>
                <a:latin typeface="Microsoft Sans Serif" panose="020B0604020202020204" pitchFamily="34" charset="0"/>
                <a:cs typeface="Microsoft Sans Serif" panose="020B0604020202020204" pitchFamily="34" charset="0"/>
              </a:rPr>
              <a:t>vs  Previous Year </a:t>
            </a: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8</a:t>
            </a:fld>
            <a:endParaRPr lang="en-US" sz="1200" dirty="0" smtClean="0">
              <a:solidFill>
                <a:srgbClr val="000000"/>
              </a:solidFill>
            </a:endParaRPr>
          </a:p>
        </p:txBody>
      </p:sp>
      <p:pic>
        <p:nvPicPr>
          <p:cNvPr id="2" name="Picture 1"/>
          <p:cNvPicPr>
            <a:picLocks noChangeArrowheads="1"/>
          </p:cNvPicPr>
          <p:nvPr>
            <p:extLst>
              <p:ext uri="{D42A27DB-BD31-4B8C-83A1-F6EECF244321}">
                <p14:modId xmlns:p14="http://schemas.microsoft.com/office/powerpoint/2010/main" val="3104275674"/>
              </p:ext>
            </p:extLst>
          </p:nvPr>
        </p:nvPicPr>
        <p:blipFill>
          <a:blip r:embed="rId4"/>
          <a:srcRect/>
          <a:stretch>
            <a:fillRect/>
          </a:stretch>
        </p:blipFill>
        <p:spPr bwMode="auto">
          <a:xfrm>
            <a:off x="180000" y="1476000"/>
            <a:ext cx="8820000" cy="4860925"/>
          </a:xfrm>
          <a:prstGeom prst="rect">
            <a:avLst/>
          </a:prstGeom>
          <a:noFill/>
          <a:ln>
            <a:noFill/>
          </a:ln>
        </p:spPr>
      </p:pic>
    </p:spTree>
    <p:extLst>
      <p:ext uri="{BB962C8B-B14F-4D97-AF65-F5344CB8AC3E}">
        <p14:creationId xmlns:p14="http://schemas.microsoft.com/office/powerpoint/2010/main" val="1039471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3338"/>
            <a:ext cx="9144000" cy="14351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GB" sz="2800" b="1" dirty="0">
              <a:solidFill>
                <a:srgbClr val="FFFFFF"/>
              </a:solidFill>
            </a:endParaRPr>
          </a:p>
        </p:txBody>
      </p:sp>
      <p:cxnSp>
        <p:nvCxnSpPr>
          <p:cNvPr id="10" name="Straight Connector 9"/>
          <p:cNvCxnSpPr/>
          <p:nvPr/>
        </p:nvCxnSpPr>
        <p:spPr>
          <a:xfrm>
            <a:off x="274638" y="1209675"/>
            <a:ext cx="88153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113" y="1209675"/>
            <a:ext cx="82673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18821" name="Picture 10" descr="C:\Users\anvinder.thiara\Pictures\white-logo-hires.jpg"/>
          <p:cNvPicPr>
            <a:picLocks noChangeAspect="1" noChangeArrowheads="1"/>
          </p:cNvPicPr>
          <p:nvPr/>
        </p:nvPicPr>
        <p:blipFill>
          <a:blip r:embed="rId3" cstate="print">
            <a:extLst>
              <a:ext uri="{28A0092B-C50C-407E-A947-70E740481C1C}">
                <a14:useLocalDpi xmlns:a14="http://schemas.microsoft.com/office/drawing/2010/main" val="0"/>
              </a:ext>
            </a:extLst>
          </a:blip>
          <a:srcRect t="34814" b="42036"/>
          <a:stretch>
            <a:fillRect/>
          </a:stretch>
        </p:blipFill>
        <p:spPr bwMode="auto">
          <a:xfrm>
            <a:off x="6997700" y="193675"/>
            <a:ext cx="197485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8822" name="Rectangle 2"/>
          <p:cNvSpPr>
            <a:spLocks noGrp="1" noChangeArrowheads="1"/>
          </p:cNvSpPr>
          <p:nvPr>
            <p:ph type="title"/>
          </p:nvPr>
        </p:nvSpPr>
        <p:spPr>
          <a:xfrm>
            <a:off x="333374" y="407511"/>
            <a:ext cx="8343081" cy="738664"/>
          </a:xfrm>
        </p:spPr>
        <p:txBody>
          <a:bodyPr/>
          <a:lstStyle/>
          <a:p>
            <a:pPr eaLnBrk="1" hangingPunct="1"/>
            <a:r>
              <a:rPr lang="en-US" sz="2400" dirty="0" smtClean="0">
                <a:solidFill>
                  <a:schemeClr val="bg1"/>
                </a:solidFill>
                <a:latin typeface="Microsoft Sans Serif" panose="020B0604020202020204" pitchFamily="34" charset="0"/>
                <a:cs typeface="Microsoft Sans Serif" panose="020B0604020202020204" pitchFamily="34" charset="0"/>
              </a:rPr>
              <a:t>Gas Supply Breakdown</a:t>
            </a:r>
            <a:br>
              <a:rPr lang="en-US" sz="2400" dirty="0" smtClean="0">
                <a:solidFill>
                  <a:schemeClr val="bg1"/>
                </a:solidFill>
                <a:latin typeface="Microsoft Sans Serif" panose="020B0604020202020204" pitchFamily="34" charset="0"/>
                <a:cs typeface="Microsoft Sans Serif" panose="020B0604020202020204" pitchFamily="34" charset="0"/>
              </a:rPr>
            </a:br>
            <a:r>
              <a:rPr lang="en-US" sz="1800" dirty="0" smtClean="0">
                <a:solidFill>
                  <a:schemeClr val="bg1"/>
                </a:solidFill>
                <a:latin typeface="Microsoft Sans Serif" panose="020B0604020202020204" pitchFamily="34" charset="0"/>
                <a:cs typeface="Microsoft Sans Serif" panose="020B0604020202020204" pitchFamily="34" charset="0"/>
              </a:rPr>
              <a:t>1</a:t>
            </a:r>
            <a:r>
              <a:rPr lang="en-US" sz="1800" baseline="30000" dirty="0" smtClean="0">
                <a:solidFill>
                  <a:schemeClr val="bg1"/>
                </a:solidFill>
                <a:latin typeface="Microsoft Sans Serif" panose="020B0604020202020204" pitchFamily="34" charset="0"/>
                <a:cs typeface="Microsoft Sans Serif" panose="020B0604020202020204" pitchFamily="34" charset="0"/>
              </a:rPr>
              <a:t>st</a:t>
            </a:r>
            <a:r>
              <a:rPr lang="en-US" sz="1800" dirty="0" smtClean="0">
                <a:solidFill>
                  <a:schemeClr val="bg1"/>
                </a:solidFill>
                <a:latin typeface="Microsoft Sans Serif" panose="020B0604020202020204" pitchFamily="34" charset="0"/>
                <a:cs typeface="Microsoft Sans Serif" panose="020B0604020202020204" pitchFamily="34" charset="0"/>
              </a:rPr>
              <a:t> April 2017 to 30</a:t>
            </a:r>
            <a:r>
              <a:rPr lang="en-US" sz="1800" baseline="30000" dirty="0" smtClean="0">
                <a:solidFill>
                  <a:schemeClr val="bg1"/>
                </a:solidFill>
                <a:latin typeface="Microsoft Sans Serif" panose="020B0604020202020204" pitchFamily="34" charset="0"/>
                <a:cs typeface="Microsoft Sans Serif" panose="020B0604020202020204" pitchFamily="34" charset="0"/>
              </a:rPr>
              <a:t>th</a:t>
            </a:r>
            <a:r>
              <a:rPr lang="en-US" sz="1800" dirty="0" smtClean="0">
                <a:solidFill>
                  <a:schemeClr val="bg1"/>
                </a:solidFill>
                <a:latin typeface="Microsoft Sans Serif" panose="020B0604020202020204" pitchFamily="34" charset="0"/>
                <a:cs typeface="Microsoft Sans Serif" panose="020B0604020202020204" pitchFamily="34" charset="0"/>
              </a:rPr>
              <a:t> September 2017  vs same period over the previous 6 years</a:t>
            </a:r>
            <a:endParaRPr lang="en-US" sz="1800" dirty="0">
              <a:solidFill>
                <a:schemeClr val="bg1"/>
              </a:solidFill>
              <a:latin typeface="Microsoft Sans Serif" panose="020B0604020202020204" pitchFamily="34" charset="0"/>
              <a:cs typeface="Microsoft Sans Serif" panose="020B0604020202020204" pitchFamily="34" charset="0"/>
            </a:endParaRPr>
          </a:p>
        </p:txBody>
      </p:sp>
      <p:sp>
        <p:nvSpPr>
          <p:cNvPr id="418823" name="Slide Number Placeholder 3"/>
          <p:cNvSpPr>
            <a:spLocks noGrp="1"/>
          </p:cNvSpPr>
          <p:nvPr>
            <p:ph type="sldNum" sz="quarter" idx="12"/>
          </p:nvPr>
        </p:nvSpPr>
        <p:spPr>
          <a:noFill/>
        </p:spPr>
        <p:txBody>
          <a:bodyPr/>
          <a:lstStyle>
            <a:lvl1pPr eaLnBrk="0" hangingPunct="0">
              <a:defRPr sz="2800" b="1">
                <a:solidFill>
                  <a:schemeClr val="tx1"/>
                </a:solidFill>
                <a:latin typeface="Arial" pitchFamily="34" charset="0"/>
                <a:ea typeface="ＭＳ Ｐゴシック" pitchFamily="34" charset="-128"/>
              </a:defRPr>
            </a:lvl1pPr>
            <a:lvl2pPr marL="742950" indent="-285750" eaLnBrk="0" hangingPunct="0">
              <a:defRPr sz="2800" b="1">
                <a:solidFill>
                  <a:schemeClr val="tx1"/>
                </a:solidFill>
                <a:latin typeface="Arial" pitchFamily="34" charset="0"/>
                <a:ea typeface="ＭＳ Ｐゴシック" pitchFamily="34" charset="-128"/>
              </a:defRPr>
            </a:lvl2pPr>
            <a:lvl3pPr marL="1143000" indent="-228600" eaLnBrk="0" hangingPunct="0">
              <a:defRPr sz="2800" b="1">
                <a:solidFill>
                  <a:schemeClr val="tx1"/>
                </a:solidFill>
                <a:latin typeface="Arial" pitchFamily="34" charset="0"/>
                <a:ea typeface="ＭＳ Ｐゴシック" pitchFamily="34" charset="-128"/>
              </a:defRPr>
            </a:lvl3pPr>
            <a:lvl4pPr marL="1600200" indent="-228600" eaLnBrk="0" hangingPunct="0">
              <a:defRPr sz="2800" b="1">
                <a:solidFill>
                  <a:schemeClr val="tx1"/>
                </a:solidFill>
                <a:latin typeface="Arial" pitchFamily="34" charset="0"/>
                <a:ea typeface="ＭＳ Ｐゴシック" pitchFamily="34" charset="-128"/>
              </a:defRPr>
            </a:lvl4pPr>
            <a:lvl5pPr marL="2057400" indent="-228600" eaLnBrk="0" hangingPunct="0">
              <a:defRPr sz="28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ＭＳ Ｐゴシック" pitchFamily="34" charset="-128"/>
              </a:defRPr>
            </a:lvl9pPr>
          </a:lstStyle>
          <a:p>
            <a:pPr eaLnBrk="1" hangingPunct="1"/>
            <a:fld id="{6513BB8C-8E8E-4428-8CF0-45B49F3A8E9F}" type="slidenum">
              <a:rPr lang="en-US" sz="1200" smtClean="0">
                <a:solidFill>
                  <a:srgbClr val="000000"/>
                </a:solidFill>
              </a:rPr>
              <a:pPr eaLnBrk="1" hangingPunct="1"/>
              <a:t>9</a:t>
            </a:fld>
            <a:endParaRPr lang="en-US" sz="1200" dirty="0" smtClean="0">
              <a:solidFill>
                <a:srgbClr val="000000"/>
              </a:solidFill>
            </a:endParaRPr>
          </a:p>
        </p:txBody>
      </p:sp>
      <p:grpSp>
        <p:nvGrpSpPr>
          <p:cNvPr id="13" name="Group 12"/>
          <p:cNvGrpSpPr/>
          <p:nvPr/>
        </p:nvGrpSpPr>
        <p:grpSpPr>
          <a:xfrm>
            <a:off x="2404209" y="6489368"/>
            <a:ext cx="4463774" cy="252000"/>
            <a:chOff x="2160000" y="6480000"/>
            <a:chExt cx="4144197" cy="252000"/>
          </a:xfrm>
        </p:grpSpPr>
        <p:sp>
          <p:nvSpPr>
            <p:cNvPr id="14" name="Rectangle 13"/>
            <p:cNvSpPr/>
            <p:nvPr/>
          </p:nvSpPr>
          <p:spPr bwMode="auto">
            <a:xfrm>
              <a:off x="2160000" y="6480000"/>
              <a:ext cx="180000" cy="180000"/>
            </a:xfrm>
            <a:prstGeom prst="rect">
              <a:avLst/>
            </a:prstGeom>
            <a:solidFill>
              <a:srgbClr val="376092"/>
            </a:solidFill>
            <a:ln w="6350"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algn="ctr" fontAlgn="base">
                <a:spcBef>
                  <a:spcPct val="50000"/>
                </a:spcBef>
                <a:spcAft>
                  <a:spcPct val="0"/>
                </a:spcAft>
              </a:pPr>
              <a:endParaRPr lang="en-GB" sz="1500" b="1" dirty="0" smtClean="0">
                <a:solidFill>
                  <a:srgbClr val="000000"/>
                </a:solidFill>
              </a:endParaRPr>
            </a:p>
          </p:txBody>
        </p:sp>
        <p:sp>
          <p:nvSpPr>
            <p:cNvPr id="15" name="Rectangle 14"/>
            <p:cNvSpPr/>
            <p:nvPr/>
          </p:nvSpPr>
          <p:spPr bwMode="auto">
            <a:xfrm>
              <a:off x="5525225" y="6480000"/>
              <a:ext cx="180000" cy="180000"/>
            </a:xfrm>
            <a:prstGeom prst="rect">
              <a:avLst/>
            </a:prstGeom>
            <a:solidFill>
              <a:srgbClr val="F05510"/>
            </a:solidFill>
            <a:ln w="6350"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algn="ctr" fontAlgn="base">
                <a:spcBef>
                  <a:spcPct val="50000"/>
                </a:spcBef>
                <a:spcAft>
                  <a:spcPct val="0"/>
                </a:spcAft>
              </a:pPr>
              <a:endParaRPr lang="en-GB" sz="1500" b="1" dirty="0" smtClean="0">
                <a:solidFill>
                  <a:srgbClr val="000000"/>
                </a:solidFill>
              </a:endParaRPr>
            </a:p>
          </p:txBody>
        </p:sp>
        <p:sp>
          <p:nvSpPr>
            <p:cNvPr id="16" name="Rectangle 15"/>
            <p:cNvSpPr/>
            <p:nvPr/>
          </p:nvSpPr>
          <p:spPr bwMode="auto">
            <a:xfrm>
              <a:off x="4400833" y="6480000"/>
              <a:ext cx="180000" cy="180000"/>
            </a:xfrm>
            <a:prstGeom prst="rect">
              <a:avLst/>
            </a:prstGeom>
            <a:solidFill>
              <a:srgbClr val="7C388E"/>
            </a:solidFill>
            <a:ln w="6350"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algn="ctr" fontAlgn="base">
                <a:spcBef>
                  <a:spcPct val="50000"/>
                </a:spcBef>
                <a:spcAft>
                  <a:spcPct val="0"/>
                </a:spcAft>
              </a:pPr>
              <a:endParaRPr lang="en-GB" sz="1500" b="1" dirty="0" smtClean="0">
                <a:solidFill>
                  <a:srgbClr val="000000"/>
                </a:solidFill>
              </a:endParaRPr>
            </a:p>
          </p:txBody>
        </p:sp>
        <p:sp>
          <p:nvSpPr>
            <p:cNvPr id="17" name="Rectangle 16"/>
            <p:cNvSpPr/>
            <p:nvPr/>
          </p:nvSpPr>
          <p:spPr bwMode="auto">
            <a:xfrm>
              <a:off x="3780000" y="6480000"/>
              <a:ext cx="180000" cy="180000"/>
            </a:xfrm>
            <a:prstGeom prst="rect">
              <a:avLst/>
            </a:prstGeom>
            <a:solidFill>
              <a:srgbClr val="B7DEE8"/>
            </a:solidFill>
            <a:ln w="6350"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algn="ctr" fontAlgn="base">
                <a:spcBef>
                  <a:spcPct val="50000"/>
                </a:spcBef>
                <a:spcAft>
                  <a:spcPct val="0"/>
                </a:spcAft>
              </a:pPr>
              <a:endParaRPr lang="en-GB" sz="1500" b="1" dirty="0" smtClean="0">
                <a:solidFill>
                  <a:srgbClr val="000000"/>
                </a:solidFill>
              </a:endParaRPr>
            </a:p>
          </p:txBody>
        </p:sp>
        <p:sp>
          <p:nvSpPr>
            <p:cNvPr id="18" name="Rectangle 17"/>
            <p:cNvSpPr/>
            <p:nvPr/>
          </p:nvSpPr>
          <p:spPr bwMode="auto">
            <a:xfrm>
              <a:off x="2858402" y="6485055"/>
              <a:ext cx="180000" cy="180000"/>
            </a:xfrm>
            <a:prstGeom prst="rect">
              <a:avLst/>
            </a:prstGeom>
            <a:solidFill>
              <a:srgbClr val="C0504D"/>
            </a:solidFill>
            <a:ln w="6350"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algn="ctr" fontAlgn="base">
                <a:spcBef>
                  <a:spcPct val="50000"/>
                </a:spcBef>
                <a:spcAft>
                  <a:spcPct val="0"/>
                </a:spcAft>
              </a:pPr>
              <a:endParaRPr lang="en-GB" sz="1500" b="1" dirty="0" smtClean="0">
                <a:solidFill>
                  <a:srgbClr val="000000"/>
                </a:solidFill>
              </a:endParaRPr>
            </a:p>
          </p:txBody>
        </p:sp>
        <p:sp>
          <p:nvSpPr>
            <p:cNvPr id="19" name="TextBox 18"/>
            <p:cNvSpPr txBox="1"/>
            <p:nvPr/>
          </p:nvSpPr>
          <p:spPr>
            <a:xfrm>
              <a:off x="4536882" y="6480000"/>
              <a:ext cx="1080000" cy="252000"/>
            </a:xfrm>
            <a:prstGeom prst="rect">
              <a:avLst/>
            </a:prstGeom>
            <a:noFill/>
          </p:spPr>
          <p:txBody>
            <a:bodyPr wrap="square" rtlCol="0">
              <a:spAutoFit/>
            </a:bodyPr>
            <a:lstStyle/>
            <a:p>
              <a:r>
                <a:rPr lang="en-GB" sz="1000" dirty="0" smtClean="0">
                  <a:solidFill>
                    <a:srgbClr val="000000"/>
                  </a:solidFill>
                </a:rPr>
                <a:t>Interconnectors</a:t>
              </a:r>
              <a:endParaRPr lang="en-GB" sz="1000" dirty="0">
                <a:solidFill>
                  <a:srgbClr val="000000"/>
                </a:solidFill>
              </a:endParaRPr>
            </a:p>
          </p:txBody>
        </p:sp>
        <p:sp>
          <p:nvSpPr>
            <p:cNvPr id="20" name="TextBox 19"/>
            <p:cNvSpPr txBox="1"/>
            <p:nvPr/>
          </p:nvSpPr>
          <p:spPr>
            <a:xfrm>
              <a:off x="2304000" y="6480000"/>
              <a:ext cx="547311" cy="252000"/>
            </a:xfrm>
            <a:prstGeom prst="rect">
              <a:avLst/>
            </a:prstGeom>
            <a:noFill/>
          </p:spPr>
          <p:txBody>
            <a:bodyPr wrap="square" rtlCol="0">
              <a:spAutoFit/>
            </a:bodyPr>
            <a:lstStyle/>
            <a:p>
              <a:r>
                <a:rPr lang="en-GB" sz="1000" dirty="0" smtClean="0">
                  <a:solidFill>
                    <a:srgbClr val="000000"/>
                  </a:solidFill>
                </a:rPr>
                <a:t>UKCS</a:t>
              </a:r>
              <a:endParaRPr lang="en-GB" sz="1000" dirty="0">
                <a:solidFill>
                  <a:srgbClr val="000000"/>
                </a:solidFill>
              </a:endParaRPr>
            </a:p>
          </p:txBody>
        </p:sp>
        <p:sp>
          <p:nvSpPr>
            <p:cNvPr id="21" name="TextBox 20"/>
            <p:cNvSpPr txBox="1"/>
            <p:nvPr/>
          </p:nvSpPr>
          <p:spPr>
            <a:xfrm>
              <a:off x="3924000" y="6480000"/>
              <a:ext cx="648000" cy="252000"/>
            </a:xfrm>
            <a:prstGeom prst="rect">
              <a:avLst/>
            </a:prstGeom>
            <a:noFill/>
          </p:spPr>
          <p:txBody>
            <a:bodyPr wrap="square" rtlCol="0">
              <a:spAutoFit/>
            </a:bodyPr>
            <a:lstStyle/>
            <a:p>
              <a:r>
                <a:rPr lang="en-GB" sz="1000" dirty="0" smtClean="0">
                  <a:solidFill>
                    <a:srgbClr val="000000"/>
                  </a:solidFill>
                </a:rPr>
                <a:t>LNG</a:t>
              </a:r>
              <a:endParaRPr lang="en-GB" sz="1000" dirty="0">
                <a:solidFill>
                  <a:srgbClr val="000000"/>
                </a:solidFill>
              </a:endParaRPr>
            </a:p>
          </p:txBody>
        </p:sp>
        <p:sp>
          <p:nvSpPr>
            <p:cNvPr id="22" name="TextBox 21"/>
            <p:cNvSpPr txBox="1"/>
            <p:nvPr/>
          </p:nvSpPr>
          <p:spPr>
            <a:xfrm>
              <a:off x="3006598" y="6480000"/>
              <a:ext cx="831598" cy="246221"/>
            </a:xfrm>
            <a:prstGeom prst="rect">
              <a:avLst/>
            </a:prstGeom>
            <a:noFill/>
          </p:spPr>
          <p:txBody>
            <a:bodyPr wrap="square" rtlCol="0">
              <a:spAutoFit/>
            </a:bodyPr>
            <a:lstStyle/>
            <a:p>
              <a:r>
                <a:rPr lang="en-GB" sz="1000" dirty="0" smtClean="0">
                  <a:solidFill>
                    <a:srgbClr val="000000"/>
                  </a:solidFill>
                </a:rPr>
                <a:t>Norwegian</a:t>
              </a:r>
              <a:endParaRPr lang="en-GB" sz="1000" dirty="0">
                <a:solidFill>
                  <a:srgbClr val="000000"/>
                </a:solidFill>
              </a:endParaRPr>
            </a:p>
          </p:txBody>
        </p:sp>
        <p:sp>
          <p:nvSpPr>
            <p:cNvPr id="23" name="TextBox 22"/>
            <p:cNvSpPr txBox="1"/>
            <p:nvPr/>
          </p:nvSpPr>
          <p:spPr>
            <a:xfrm>
              <a:off x="5673421" y="6480000"/>
              <a:ext cx="630776" cy="246221"/>
            </a:xfrm>
            <a:prstGeom prst="rect">
              <a:avLst/>
            </a:prstGeom>
            <a:noFill/>
          </p:spPr>
          <p:txBody>
            <a:bodyPr wrap="square" rtlCol="0">
              <a:spAutoFit/>
            </a:bodyPr>
            <a:lstStyle/>
            <a:p>
              <a:r>
                <a:rPr lang="en-GB" sz="1000" dirty="0" smtClean="0">
                  <a:solidFill>
                    <a:srgbClr val="000000"/>
                  </a:solidFill>
                </a:rPr>
                <a:t>Storage</a:t>
              </a:r>
              <a:endParaRPr lang="en-GB" sz="1000" dirty="0">
                <a:solidFill>
                  <a:srgbClr val="000000"/>
                </a:solidFill>
              </a:endParaRPr>
            </a:p>
          </p:txBody>
        </p:sp>
      </p:grpSp>
      <p:pic>
        <p:nvPicPr>
          <p:cNvPr id="3" name="Picture 2"/>
          <p:cNvPicPr/>
          <p:nvPr>
            <p:extLst>
              <p:ext uri="{D42A27DB-BD31-4B8C-83A1-F6EECF244321}">
                <p14:modId xmlns:p14="http://schemas.microsoft.com/office/powerpoint/2010/main" val="4269336389"/>
              </p:ext>
            </p:extLst>
          </p:nvPr>
        </p:nvPicPr>
        <p:blipFill>
          <a:blip r:embed="rId4"/>
          <a:stretch>
            <a:fillRect/>
          </a:stretch>
        </p:blipFill>
        <p:spPr>
          <a:xfrm>
            <a:off x="573088" y="1430338"/>
            <a:ext cx="7797800" cy="5116512"/>
          </a:xfrm>
          <a:prstGeom prst="rect">
            <a:avLst/>
          </a:prstGeom>
        </p:spPr>
      </p:pic>
    </p:spTree>
    <p:extLst>
      <p:ext uri="{BB962C8B-B14F-4D97-AF65-F5344CB8AC3E}">
        <p14:creationId xmlns:p14="http://schemas.microsoft.com/office/powerpoint/2010/main" val="4115951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4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5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0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9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national_grid[1]">
  <a:themeElements>
    <a:clrScheme name="national_grid[1]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ational_grid[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34" charset="-128"/>
          </a:defRPr>
        </a:defPPr>
      </a:lstStyle>
    </a:lnDef>
  </a:objectDefaults>
  <a:extraClrSchemeLst>
    <a:extraClrScheme>
      <a:clrScheme name="national_grid[1]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9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NationalGrid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NationalGrid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9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8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National Grid">
  <a:themeElements>
    <a:clrScheme name="National Grid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ational Gri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lnDef>
  </a:objectDefaults>
  <a:extraClrSchemeLst>
    <a:extraClrScheme>
      <a:clrScheme name="National Grid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Gas Ops Forum Presentation- 16.11.16 VT">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1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6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a:noFill/>
      </a:spPr>
      <a:bodyPr wrap="square" rtlCol="0">
        <a:spAutoFit/>
      </a:bodyPr>
      <a:lstStyle>
        <a:defPPr>
          <a:defRPr dirty="0" smtClean="0"/>
        </a:defPPr>
      </a:lstStyle>
    </a:tx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XoservePPTTheme">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NationalGrid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7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Ticket Etiquette - Offshore">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_national_grid[1]">
  <a:themeElements>
    <a:clrScheme name="Sean pres 1">
      <a:dk1>
        <a:srgbClr val="00467F"/>
      </a:dk1>
      <a:lt1>
        <a:srgbClr val="FFFFFF"/>
      </a:lt1>
      <a:dk2>
        <a:srgbClr val="0079C1"/>
      </a:dk2>
      <a:lt2>
        <a:srgbClr val="A5A5A5"/>
      </a:lt2>
      <a:accent1>
        <a:srgbClr val="009DDC"/>
      </a:accent1>
      <a:accent2>
        <a:srgbClr val="17365D"/>
      </a:accent2>
      <a:accent3>
        <a:srgbClr val="008265"/>
      </a:accent3>
      <a:accent4>
        <a:srgbClr val="FFC222"/>
      </a:accent4>
      <a:accent5>
        <a:srgbClr val="F78F1E"/>
      </a:accent5>
      <a:accent6>
        <a:srgbClr val="D31145"/>
      </a:accent6>
      <a:hlink>
        <a:srgbClr val="00467F"/>
      </a:hlink>
      <a:folHlink>
        <a:srgbClr val="65BAFF"/>
      </a:folHlink>
    </a:clrScheme>
    <a:fontScheme name="national_grid[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ational_grid[1]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Theme1">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45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60000"/>
            <a:lumOff val="40000"/>
          </a:schemeClr>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1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0_Theme NG SO">
  <a:themeElements>
    <a:clrScheme name="Default 1">
      <a:dk1>
        <a:srgbClr val="000000"/>
      </a:dk1>
      <a:lt1>
        <a:srgbClr val="FFFFFF"/>
      </a:lt1>
      <a:dk2>
        <a:srgbClr val="000000"/>
      </a:dk2>
      <a:lt2>
        <a:srgbClr val="9D8D85"/>
      </a:lt2>
      <a:accent1>
        <a:srgbClr val="0079C1"/>
      </a:accent1>
      <a:accent2>
        <a:srgbClr val="78B62F"/>
      </a:accent2>
      <a:accent3>
        <a:srgbClr val="FFFFFF"/>
      </a:accent3>
      <a:accent4>
        <a:srgbClr val="000000"/>
      </a:accent4>
      <a:accent5>
        <a:srgbClr val="AABEDD"/>
      </a:accent5>
      <a:accent6>
        <a:srgbClr val="6CA52A"/>
      </a:accent6>
      <a:hlink>
        <a:srgbClr val="F78F1E"/>
      </a:hlink>
      <a:folHlink>
        <a:srgbClr val="009DDC"/>
      </a:folHlink>
    </a:clrScheme>
    <a:fontScheme name="National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solidFill>
            <a:schemeClr val="bg1">
              <a:lumMod val="50000"/>
            </a:schemeClr>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R="0" algn="ctr" defTabSz="914400" rtl="0" eaLnBrk="0" fontAlgn="base" latinLnBrk="0" hangingPunct="0">
          <a:spcBef>
            <a:spcPct val="0"/>
          </a:spcBef>
          <a:spcAft>
            <a:spcPts val="600"/>
          </a:spcAft>
          <a:buClr>
            <a:schemeClr val="accent1"/>
          </a:buClr>
          <a:buSzTx/>
          <a:tabLst/>
          <a:defRPr kumimoji="0" sz="1600" b="0" i="0" u="none" strike="noStrike" cap="none" normalizeH="0" baseline="0" dirty="0" smtClean="0">
            <a:ln>
              <a:noFill/>
            </a:ln>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90000"/>
          </a:lnSpc>
          <a:spcBef>
            <a:spcPct val="0"/>
          </a:spcBef>
          <a:spcAft>
            <a:spcPct val="50000"/>
          </a:spcAft>
          <a:buClr>
            <a:schemeClr val="accent1"/>
          </a:buClr>
          <a:buSzTx/>
          <a:buFont typeface="Wingdings 2" pitchFamily="18" charset="2"/>
          <a:buChar char="¾"/>
          <a:tabLst/>
          <a:defRPr kumimoji="0" lang="en-GB" sz="1800" b="0" i="0" u="none" strike="noStrike" cap="none" normalizeH="0" baseline="0" smtClean="0">
            <a:ln>
              <a:noFill/>
            </a:ln>
            <a:solidFill>
              <a:schemeClr val="bg1"/>
            </a:solidFill>
            <a:effectLst/>
            <a:latin typeface="Arial" pitchFamily="34" charset="0"/>
            <a:ea typeface="ＭＳ Ｐゴシック"/>
            <a:cs typeface="ＭＳ Ｐゴシック"/>
          </a:defRPr>
        </a:defPPr>
      </a:lstStyle>
    </a:lnDef>
  </a:objectDefaults>
  <a:extraClrSchemeLst>
    <a:extraClrScheme>
      <a:clrScheme name="Default 1">
        <a:dk1>
          <a:srgbClr val="000000"/>
        </a:dk1>
        <a:lt1>
          <a:srgbClr val="FFFFFF"/>
        </a:lt1>
        <a:dk2>
          <a:srgbClr val="000000"/>
        </a:dk2>
        <a:lt2>
          <a:srgbClr val="9D8D85"/>
        </a:lt2>
        <a:accent1>
          <a:srgbClr val="0079C1"/>
        </a:accent1>
        <a:accent2>
          <a:srgbClr val="78B62F"/>
        </a:accent2>
        <a:accent3>
          <a:srgbClr val="FFFFFF"/>
        </a:accent3>
        <a:accent4>
          <a:srgbClr val="000000"/>
        </a:accent4>
        <a:accent5>
          <a:srgbClr val="AABEDD"/>
        </a:accent5>
        <a:accent6>
          <a:srgbClr val="6CA52A"/>
        </a:accent6>
        <a:hlink>
          <a:srgbClr val="F78F1E"/>
        </a:hlink>
        <a:folHlink>
          <a:srgbClr val="009DDC"/>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National Grid">
  <a:themeElements>
    <a:clrScheme name="National Grid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ational Gri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lgn="ctr">
          <a:solidFill>
            <a:srgbClr val="0079C1"/>
          </a:solidFill>
          <a:round/>
          <a:headEnd/>
          <a:tailEnd/>
        </a:ln>
      </a:spPr>
      <a:bodyPr anchor="ctr"/>
      <a:lstStyle>
        <a:defPPr algn="ctr" eaLnBrk="1" hangingPunct="1">
          <a:spcAft>
            <a:spcPct val="0"/>
          </a:spcAft>
          <a:buClrTx/>
          <a:buFontTx/>
          <a:buNone/>
          <a:defRPr sz="1600" dirty="0">
            <a:solidFill>
              <a:srgbClr val="0079C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lnDef>
  </a:objectDefaults>
  <a:extraClrSchemeLst>
    <a:extraClrScheme>
      <a:clrScheme name="National Grid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6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2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4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5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ontent Pages">
  <a:themeElements>
    <a:clrScheme name="Updated ICE Colors">
      <a:dk1>
        <a:srgbClr val="565A5C"/>
      </a:dk1>
      <a:lt1>
        <a:sysClr val="window" lastClr="FFFFFF"/>
      </a:lt1>
      <a:dk2>
        <a:srgbClr val="0039A6"/>
      </a:dk2>
      <a:lt2>
        <a:srgbClr val="FFFFFF"/>
      </a:lt2>
      <a:accent1>
        <a:srgbClr val="72C7E7"/>
      </a:accent1>
      <a:accent2>
        <a:srgbClr val="0039A6"/>
      </a:accent2>
      <a:accent3>
        <a:srgbClr val="76D750"/>
      </a:accent3>
      <a:accent4>
        <a:srgbClr val="565A5C"/>
      </a:accent4>
      <a:accent5>
        <a:srgbClr val="A2A4A3"/>
      </a:accent5>
      <a:accent6>
        <a:srgbClr val="FFA02F"/>
      </a:accent6>
      <a:hlink>
        <a:srgbClr val="0039A6"/>
      </a:hlink>
      <a:folHlink>
        <a:srgbClr val="0039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accent5"/>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200" dirty="0" smtClean="0">
            <a:latin typeface="Trade Gothic LT Std Light"/>
            <a:cs typeface="Trade Gothic LT Std Light"/>
          </a:defRPr>
        </a:defPPr>
      </a:lstStyle>
    </a:txDef>
  </a:objectDefaults>
  <a:extraClrSchemeLst/>
</a:theme>
</file>

<file path=ppt/theme/theme8.xml><?xml version="1.0" encoding="utf-8"?>
<a:theme xmlns:a="http://schemas.openxmlformats.org/drawingml/2006/main" name="24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4538</TotalTime>
  <Words>5808</Words>
  <Application>Microsoft Office PowerPoint</Application>
  <PresentationFormat>On-screen Show (4:3)</PresentationFormat>
  <Paragraphs>801</Paragraphs>
  <Slides>63</Slides>
  <Notes>58</Notes>
  <HiddenSlides>0</HiddenSlides>
  <MMClips>0</MMClips>
  <ScaleCrop>false</ScaleCrop>
  <HeadingPairs>
    <vt:vector size="6" baseType="variant">
      <vt:variant>
        <vt:lpstr>Theme</vt:lpstr>
      </vt:variant>
      <vt:variant>
        <vt:i4>46</vt:i4>
      </vt:variant>
      <vt:variant>
        <vt:lpstr>Embedded OLE Servers</vt:lpstr>
      </vt:variant>
      <vt:variant>
        <vt:i4>1</vt:i4>
      </vt:variant>
      <vt:variant>
        <vt:lpstr>Slide Titles</vt:lpstr>
      </vt:variant>
      <vt:variant>
        <vt:i4>63</vt:i4>
      </vt:variant>
    </vt:vector>
  </HeadingPairs>
  <TitlesOfParts>
    <vt:vector size="110" baseType="lpstr">
      <vt:lpstr>2_Office Theme</vt:lpstr>
      <vt:lpstr>2_National Grid</vt:lpstr>
      <vt:lpstr>97_NG Photo</vt:lpstr>
      <vt:lpstr>101_NG Photo</vt:lpstr>
      <vt:lpstr>44_NG Photo</vt:lpstr>
      <vt:lpstr>25_NG Blank</vt:lpstr>
      <vt:lpstr>4_Content Pages</vt:lpstr>
      <vt:lpstr>24_NG Blank</vt:lpstr>
      <vt:lpstr>18_NG Blank</vt:lpstr>
      <vt:lpstr>84_NG Photo</vt:lpstr>
      <vt:lpstr>95_NG Photo</vt:lpstr>
      <vt:lpstr>100_NG Photo</vt:lpstr>
      <vt:lpstr>79_NG Photo</vt:lpstr>
      <vt:lpstr>national_grid[1]</vt:lpstr>
      <vt:lpstr>99_NG Photo</vt:lpstr>
      <vt:lpstr>6_NationalGrid_template</vt:lpstr>
      <vt:lpstr>5_NationalGrid_template</vt:lpstr>
      <vt:lpstr>89_NG Photo</vt:lpstr>
      <vt:lpstr>98_NG Photo</vt:lpstr>
      <vt:lpstr>Gas Ops Forum Presentation- 16.11.16 VT</vt:lpstr>
      <vt:lpstr>21_NG Blank</vt:lpstr>
      <vt:lpstr>20_NG Blank</vt:lpstr>
      <vt:lpstr>5_NG Blank</vt:lpstr>
      <vt:lpstr>26_NG Blank</vt:lpstr>
      <vt:lpstr>NG Blank</vt:lpstr>
      <vt:lpstr>NG Photo</vt:lpstr>
      <vt:lpstr>XoservePPTTheme</vt:lpstr>
      <vt:lpstr>xoserve templates</vt:lpstr>
      <vt:lpstr>1_NationalGrid_template</vt:lpstr>
      <vt:lpstr>6_NG Blank</vt:lpstr>
      <vt:lpstr>4_Office Theme</vt:lpstr>
      <vt:lpstr>1_NG Photo</vt:lpstr>
      <vt:lpstr>2_NG Photo</vt:lpstr>
      <vt:lpstr>Ticket Etiquette - Offshore</vt:lpstr>
      <vt:lpstr>1_national_grid[1]</vt:lpstr>
      <vt:lpstr>Theme1</vt:lpstr>
      <vt:lpstr>Office Theme</vt:lpstr>
      <vt:lpstr>45_NG Photo</vt:lpstr>
      <vt:lpstr>3_NG Photo</vt:lpstr>
      <vt:lpstr>0_Theme NG SO</vt:lpstr>
      <vt:lpstr>National Grid</vt:lpstr>
      <vt:lpstr>46_NG Photo</vt:lpstr>
      <vt:lpstr>3_Office Theme</vt:lpstr>
      <vt:lpstr>2_NG Blank</vt:lpstr>
      <vt:lpstr>5_Office Theme</vt:lpstr>
      <vt:lpstr>1_Office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Gas Supply Breakdown 1st August 2016  to 30th September 2017  vs  Previous Year </vt:lpstr>
      <vt:lpstr>Gas Supply Breakdown 1st April 2017 to 30th September 2017  vs same period over the previous 6 years</vt:lpstr>
      <vt:lpstr>Gas Supply Map 1st April 2017 to 30th September 2017  vs  Same Period Last Year </vt:lpstr>
      <vt:lpstr>NTS Supply Summer (mcm): 1st April 2017  to  30th September 2017</vt:lpstr>
      <vt:lpstr>Gas Demand Breakdown 1st August 2016  to 30th September 2017  vs  Previous Year </vt:lpstr>
      <vt:lpstr>Gas Demand Breakdown 1st April 2017 to 30th September 2017  vs same period over the previous 6 years</vt:lpstr>
      <vt:lpstr>Gas Supply / Demand Interconnectors 1st September 2016  to 30th September 2017</vt:lpstr>
      <vt:lpstr>Gas Consumption for Power Generation 1st September 2016 to 30th September 2017  vs Same Period Last Year </vt:lpstr>
      <vt:lpstr>NTS Demand Summer (mcm): 1st April 2017  to  30th September 2017</vt:lpstr>
      <vt:lpstr>Storage Stocks: LRS Position as at 30th September 2017</vt:lpstr>
      <vt:lpstr>Storage Stocks: MRS Position as at 30th September 2017</vt:lpstr>
      <vt:lpstr>Capacity Neutrality: 1st April 2017 to 30th September 2017</vt:lpstr>
      <vt:lpstr>Energy Balancing: 1st April 2017 to 30th September 2017</vt:lpstr>
      <vt:lpstr>Winter Outlook Report</vt:lpstr>
      <vt:lpstr>PowerPoint Presentation</vt:lpstr>
      <vt:lpstr>Gas Outlook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Monitor Overview</vt:lpstr>
      <vt:lpstr>PowerPoint Presentation</vt:lpstr>
      <vt:lpstr>PowerPoint Presentation</vt:lpstr>
      <vt:lpstr>PowerPoint Presentation</vt:lpstr>
      <vt:lpstr>PowerPoint Presentation</vt:lpstr>
      <vt:lpstr>PowerPoint Presentation</vt:lpstr>
      <vt:lpstr>Reviewing Communication Process: Initiative 1</vt:lpstr>
      <vt:lpstr>Reviewing Communication Process: Initiative 2</vt:lpstr>
      <vt:lpstr>Reviewing Communication Process: Initiative 3</vt:lpstr>
      <vt:lpstr>PowerPoint Presentation</vt:lpstr>
      <vt:lpstr>GB Remit – Project Closure</vt:lpstr>
      <vt:lpstr>PowerPoint Presentation</vt:lpstr>
      <vt:lpstr>MIPI Disaster Recovery Test Plan</vt:lpstr>
      <vt:lpstr>MIPI Disaster Recovery Test Plan</vt:lpstr>
      <vt:lpstr>PowerPoint Presentation</vt:lpstr>
      <vt:lpstr>MIPI Performance – September Statistics </vt:lpstr>
      <vt:lpstr>PowerPoint Presentation</vt:lpstr>
      <vt:lpstr>Overview of Exercise Yield &amp; Customer Feedback</vt:lpstr>
      <vt:lpstr>YIELD</vt:lpstr>
      <vt:lpstr>Improvements on Feedback</vt:lpstr>
      <vt:lpstr>Yield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Gas Operating Margins – Consultation</vt:lpstr>
      <vt:lpstr>PowerPoint Presentation</vt:lpstr>
      <vt:lpstr>PowerPoint Presentation</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National Grid</cp:lastModifiedBy>
  <cp:revision>99</cp:revision>
  <cp:lastPrinted>2017-09-19T14:10:38Z</cp:lastPrinted>
  <dcterms:created xsi:type="dcterms:W3CDTF">2017-06-21T12:26:05Z</dcterms:created>
  <dcterms:modified xsi:type="dcterms:W3CDTF">2017-10-19T17:04:03Z</dcterms:modified>
</cp:coreProperties>
</file>