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510EB-94BB-452D-B4C9-71F072AA8427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DA89F-929D-4BA6-87A3-E916009599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58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5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Aft>
                <a:spcPts val="600"/>
              </a:spcAft>
            </a:pPr>
            <a:endParaRPr lang="en-US" altLang="en-US" sz="800" smtClean="0">
              <a:solidFill>
                <a:srgbClr val="F78F1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49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4F984EA-DACD-4057-994B-519B49C84681}" type="slidenum">
              <a:rPr lang="en-GB" altLang="en-US" sz="1200" smtClean="0">
                <a:solidFill>
                  <a:srgbClr val="0079C1"/>
                </a:solidFill>
              </a:rPr>
              <a:pPr eaLnBrk="1" hangingPunct="1">
                <a:defRPr/>
              </a:pPr>
              <a:t>1</a:t>
            </a:fld>
            <a:endParaRPr lang="en-GB" altLang="en-US" sz="1200" smtClean="0">
              <a:solidFill>
                <a:srgbClr val="0079C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b="1">
              <a:solidFill>
                <a:srgbClr val="000000"/>
              </a:solidFill>
            </a:endParaRPr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42" y="1337797"/>
            <a:ext cx="8043863" cy="52322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17" y="2882900"/>
            <a:ext cx="8043863" cy="5032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2077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78A9E53-2E69-4564-AA0C-6988F037E8C1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F213ABD-DF53-4CF6-B4CA-F4FED178BE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98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42" y="762000"/>
            <a:ext cx="615553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11A4C34-E46A-4983-8A5F-2ECE4CBC65A7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82C7131-B0D1-4A26-8CCB-D97DFDC955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365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solidFill>
            <a:srgbClr val="0079C1"/>
          </a:solidFill>
          <a:ln>
            <a:solidFill>
              <a:srgbClr val="007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800" dirty="0">
              <a:solidFill>
                <a:srgbClr val="FFFFFF"/>
              </a:solidFill>
            </a:endParaRPr>
          </a:p>
        </p:txBody>
      </p:sp>
      <p:pic>
        <p:nvPicPr>
          <p:cNvPr id="3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92213"/>
            <a:ext cx="13684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jessie.perryman\AppData\Local\Temp\Temp1_logo_no_tagline.zip\logo_no_tagline\National_Grid_logo_whit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0975"/>
            <a:ext cx="1079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1EB49FA-5386-4C09-A82D-6662D33036AE}" type="datetime1">
              <a:rPr lang="en-US"/>
              <a:pPr>
                <a:defRPr/>
              </a:pPr>
              <a:t>5/17/2017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9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E7AACDF-D9A7-4287-B361-7A36CF3F5F3B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4A6B15-095C-4389-AAA6-506FA44134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731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E807037-1496-47AF-A9DF-925F58F931BA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30B4204-1DE2-4EE0-9A0F-31391D9068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627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7333DC4-020F-462C-AF5D-8E03EB9F52F7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744A691-098C-449B-AA86-CE3F508B2E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92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418"/>
            <a:ext cx="8229600" cy="5232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303304-9F27-4EF9-8D0B-CF15827D9A58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2ED1C35-F301-4396-A22E-0910314BAD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885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8F97143-35F7-4B47-BB47-4467FD33C7BE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1D3AF1D-AB01-4D9B-BD21-3A63DD7CA1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021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CCECA31-19D6-452E-A605-F239CD723797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32D84DA-04A5-43B6-960B-C6F9D09EEB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902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7214"/>
            <a:ext cx="3008313" cy="70788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5EB9DE9-13AF-4CD4-865E-F1622FE1382B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26A38C8-DF65-443F-B342-F1C13CC804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952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67228"/>
            <a:ext cx="54864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730711C-BB2D-4657-9B3F-1D2698CCBF98}" type="datetime1">
              <a:rPr lang="en-US" altLang="en-US"/>
              <a:pPr>
                <a:defRPr/>
              </a:pPr>
              <a:t>5/17/2017</a:t>
            </a:fld>
            <a:endParaRPr lang="en-US" alt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0D12927-B271-47F1-894C-2E98FAD9EC9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855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7E9A24-13CD-40F8-AF21-09205031C1C5}" type="datetime1">
              <a:rPr lang="en-US" altLang="en-US" b="1"/>
              <a:pPr fontAlgn="base">
                <a:spcAft>
                  <a:spcPct val="0"/>
                </a:spcAft>
                <a:defRPr/>
              </a:pPr>
              <a:t>5/17/2017</a:t>
            </a:fld>
            <a:endParaRPr lang="en-US" altLang="en-US" b="1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en-US" b="1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4DD15AB-535F-4211-9EBD-145114B2D1D6}" type="slidenum">
              <a:rPr lang="en-US" altLang="en-US" b="1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78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757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75784" name="Picture 11" descr="National_Grid_logo_blu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08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Title 1"/>
          <p:cNvSpPr txBox="1">
            <a:spLocks/>
          </p:cNvSpPr>
          <p:nvPr/>
        </p:nvSpPr>
        <p:spPr bwMode="auto">
          <a:xfrm>
            <a:off x="265113" y="6015038"/>
            <a:ext cx="8385175" cy="415925"/>
          </a:xfrm>
          <a:prstGeom prst="rect">
            <a:avLst/>
          </a:prstGeom>
          <a:noFill/>
          <a:ln w="9525">
            <a:solidFill>
              <a:srgbClr val="009DD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7287" tIns="53643" rIns="107287" bIns="53643" anchor="b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9DDC"/>
                </a:solidFill>
              </a:rPr>
              <a:t>See you at the next Gas Ops Forum – Thursday 22</a:t>
            </a:r>
            <a:r>
              <a:rPr lang="en-GB" altLang="en-US" sz="2000" baseline="30000">
                <a:solidFill>
                  <a:srgbClr val="009DDC"/>
                </a:solidFill>
              </a:rPr>
              <a:t>nd</a:t>
            </a:r>
            <a:r>
              <a:rPr lang="en-GB" altLang="en-US" sz="2000">
                <a:solidFill>
                  <a:srgbClr val="009DDC"/>
                </a:solidFill>
              </a:rPr>
              <a:t> June 2017……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74638" y="1031875"/>
            <a:ext cx="88153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5113" y="1031875"/>
            <a:ext cx="63817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2181" name="Slide Number Placeholder 3"/>
          <p:cNvSpPr txBox="1">
            <a:spLocks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fld id="{26CC96B0-06C2-4DB9-A811-41CEF0422772}" type="slidenum">
              <a:rPr lang="en-US" altLang="en-US" sz="1200">
                <a:solidFill>
                  <a:srgbClr val="000000"/>
                </a:solidFill>
              </a:rPr>
              <a:pPr algn="r" eaLnBrk="1" fontAlgn="base" hangingPunct="1">
                <a:spcBef>
                  <a:spcPct val="50000"/>
                </a:spcBef>
                <a:spcAft>
                  <a:spcPct val="0"/>
                </a:spcAft>
              </a:pPr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590395"/>
              </p:ext>
            </p:extLst>
          </p:nvPr>
        </p:nvGraphicFramePr>
        <p:xfrm>
          <a:off x="341312" y="1924643"/>
          <a:ext cx="8308976" cy="3633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4488"/>
                <a:gridCol w="4154488"/>
              </a:tblGrid>
              <a:tr h="5307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Month</a:t>
                      </a:r>
                      <a:r>
                        <a:rPr lang="en-GB" sz="1800" baseline="0" dirty="0" smtClean="0"/>
                        <a:t> </a:t>
                      </a:r>
                      <a:endParaRPr lang="en-GB" sz="1800" dirty="0"/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Date </a:t>
                      </a:r>
                      <a:endParaRPr lang="en-GB" sz="1800" dirty="0"/>
                    </a:p>
                  </a:txBody>
                  <a:tcPr marL="91423" marR="91423" marT="45708" marB="45708"/>
                </a:tc>
              </a:tr>
              <a:tr h="51716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April 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20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baseline="0" dirty="0" smtClean="0"/>
                        <a:t> April 2017</a:t>
                      </a:r>
                      <a:endParaRPr lang="en-GB" sz="1800" b="1" dirty="0"/>
                    </a:p>
                  </a:txBody>
                  <a:tcPr marL="91423" marR="91423" marT="45708" marB="45708"/>
                </a:tc>
              </a:tr>
              <a:tr h="51716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June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22</a:t>
                      </a:r>
                      <a:r>
                        <a:rPr lang="en-GB" sz="1800" b="1" baseline="30000" dirty="0" smtClean="0"/>
                        <a:t>nd</a:t>
                      </a:r>
                      <a:r>
                        <a:rPr lang="en-GB" sz="1800" b="1" dirty="0" smtClean="0"/>
                        <a:t> June 2017</a:t>
                      </a:r>
                      <a:endParaRPr lang="en-GB" sz="1800" b="1" dirty="0"/>
                    </a:p>
                  </a:txBody>
                  <a:tcPr marL="91423" marR="91423" marT="45708" marB="45708"/>
                </a:tc>
              </a:tr>
              <a:tr h="51716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September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21</a:t>
                      </a:r>
                      <a:r>
                        <a:rPr lang="en-GB" sz="1800" b="1" baseline="30000" dirty="0" smtClean="0"/>
                        <a:t>st</a:t>
                      </a:r>
                      <a:r>
                        <a:rPr lang="en-GB" sz="1800" b="1" dirty="0" smtClean="0"/>
                        <a:t> September</a:t>
                      </a:r>
                      <a:r>
                        <a:rPr lang="en-GB" sz="1800" b="1" baseline="0" dirty="0" smtClean="0"/>
                        <a:t> 2017</a:t>
                      </a:r>
                      <a:endParaRPr lang="en-GB" sz="1800" b="1" dirty="0"/>
                    </a:p>
                  </a:txBody>
                  <a:tcPr marL="91423" marR="91423" marT="45708" marB="45708"/>
                </a:tc>
              </a:tr>
              <a:tr h="51716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October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19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baseline="0" dirty="0" smtClean="0"/>
                        <a:t> October 2017</a:t>
                      </a:r>
                      <a:endParaRPr lang="en-GB" sz="1800" b="1" dirty="0"/>
                    </a:p>
                  </a:txBody>
                  <a:tcPr marL="91423" marR="91423" marT="45708" marB="45708"/>
                </a:tc>
              </a:tr>
              <a:tr h="51716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November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23</a:t>
                      </a:r>
                      <a:r>
                        <a:rPr lang="en-GB" sz="1800" b="1" baseline="30000" dirty="0" smtClean="0"/>
                        <a:t>rd</a:t>
                      </a:r>
                      <a:r>
                        <a:rPr lang="en-GB" sz="1800" b="1" dirty="0" smtClean="0"/>
                        <a:t> November</a:t>
                      </a:r>
                      <a:r>
                        <a:rPr lang="en-GB" sz="1800" b="1" baseline="0" dirty="0" smtClean="0"/>
                        <a:t> 2017</a:t>
                      </a:r>
                      <a:endParaRPr lang="en-GB" sz="1800" b="1" dirty="0"/>
                    </a:p>
                  </a:txBody>
                  <a:tcPr marL="91423" marR="91423" marT="45708" marB="45708"/>
                </a:tc>
              </a:tr>
              <a:tr h="51716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December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3" marR="91423" marT="45708" marB="45708"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14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dirty="0" smtClean="0"/>
                        <a:t> December 2017</a:t>
                      </a:r>
                      <a:endParaRPr lang="en-GB" sz="1800" b="1" dirty="0"/>
                    </a:p>
                  </a:txBody>
                  <a:tcPr marL="91423" marR="91423" marT="45708" marB="45708"/>
                </a:tc>
              </a:tr>
            </a:tbl>
          </a:graphicData>
        </a:graphic>
      </p:graphicFrame>
      <p:sp>
        <p:nvSpPr>
          <p:cNvPr id="1202208" name="Title 1"/>
          <p:cNvSpPr txBox="1">
            <a:spLocks/>
          </p:cNvSpPr>
          <p:nvPr/>
        </p:nvSpPr>
        <p:spPr bwMode="auto">
          <a:xfrm>
            <a:off x="325438" y="492125"/>
            <a:ext cx="79073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87" tIns="53643" rIns="107287" bIns="53643" anchor="b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solidFill>
                  <a:srgbClr val="FFFFFF"/>
                </a:solidFill>
              </a:rPr>
              <a:t>Future Operational Forum Dates 2017 </a:t>
            </a:r>
          </a:p>
        </p:txBody>
      </p:sp>
    </p:spTree>
    <p:extLst>
      <p:ext uri="{BB962C8B-B14F-4D97-AF65-F5344CB8AC3E}">
        <p14:creationId xmlns:p14="http://schemas.microsoft.com/office/powerpoint/2010/main" val="3030378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5_NG Blank</vt:lpstr>
      <vt:lpstr>PowerPoint Presentation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National Grid</dc:creator>
  <cp:lastModifiedBy>Christopher martin</cp:lastModifiedBy>
  <cp:revision>1</cp:revision>
  <dcterms:created xsi:type="dcterms:W3CDTF">2017-05-17T10:35:41Z</dcterms:created>
  <dcterms:modified xsi:type="dcterms:W3CDTF">2017-05-17T10:39:22Z</dcterms:modified>
</cp:coreProperties>
</file>