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39DB9-2D7F-4EA0-82A5-A9DD8EC40881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1044C-975C-45F3-A979-F9D4C253E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92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34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10055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81063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BBC1119A-CA5B-450E-973F-662D3D521B1D}" type="slidenum">
              <a:rPr lang="en-GB" sz="1200" smtClean="0">
                <a:solidFill>
                  <a:srgbClr val="0079C1"/>
                </a:solidFill>
              </a:rPr>
              <a:pPr eaLnBrk="1" hangingPunct="1">
                <a:defRPr/>
              </a:pPr>
              <a:t>1</a:t>
            </a:fld>
            <a:endParaRPr lang="en-GB" sz="1200" smtClean="0">
              <a:solidFill>
                <a:srgbClr val="0079C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5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F0E4FD1-50CB-4CCA-A323-148ED30BCB1B}" type="datetimeFigureOut">
              <a:rPr lang="en-GB"/>
              <a:pPr>
                <a:defRPr/>
              </a:pPr>
              <a:t>19/02/2018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BB2C081-9499-4D59-9798-2D24F67A73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88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4ADB6-62BD-41F4-B927-CBAAF3238ED0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E3CEF-7D2C-4D9D-B62E-06BEBBCF6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8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8E7E5-A9A9-44C7-9BB3-9F6F678934F4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86A41-7C25-4DC2-94C3-AE1FBF398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7987-C9FC-4A69-BD65-7402BBA5FF43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A8F6E-7122-4949-AFFF-0106EA24D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7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3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A7279-C3EA-42BD-A75A-620AD3951E13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1451-D019-4C9C-B583-98A3451D7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9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EEEB5-421B-46B9-B711-AA03862FBB8F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D979-1B67-4A71-895F-E4DCA19B2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4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12DC3-7142-4219-8F95-C71505E805E6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4139-B717-4EF4-B979-D4CC933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9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E6A7-B725-4099-B866-CA50F078E0D8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B1F4-FD81-443C-B8F3-69FFE6D4F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9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25BC-B1D7-4DBD-9CFE-1A2D4BAE8CF9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9DFA-0405-499D-B36E-B4163B119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1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A84B-189B-4DDB-8A40-2DEFA038D27C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D31A7-150F-4FD3-A817-58B302642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4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230505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C2E02-5021-4100-9090-77ED7B08A76F}" type="datetime1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26012-2BE8-49D7-BF3A-480829930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2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952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54F37D-2CFE-46D7-B34B-9D815A194DFC}" type="datetime1">
              <a:rPr lang="en-US" b="1">
                <a:latin typeface="Arial" pitchFamily="34" charset="0"/>
                <a:ea typeface="ＭＳ Ｐゴシック" pitchFamily="34" charset="-128"/>
              </a:rPr>
              <a:pPr fontAlgn="base">
                <a:spcAft>
                  <a:spcPct val="0"/>
                </a:spcAft>
                <a:defRPr/>
              </a:pPr>
              <a:t>2/19/2018</a:t>
            </a:fld>
            <a:endParaRPr lang="en-US" b="1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b="1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50000"/>
              </a:spcBef>
              <a:defRPr sz="12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730F528-5453-4875-8615-40132723D4AE}" type="slidenum">
              <a:rPr lang="en-US" b="1">
                <a:latin typeface="Arial" pitchFamily="34" charset="0"/>
                <a:ea typeface="ＭＳ Ｐゴシック" pitchFamily="34" charset="-128"/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solidFill>
            <a:srgbClr val="0046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sz="2800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8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75"/>
            <a:ext cx="9144000" cy="1392238"/>
          </a:xfrm>
          <a:prstGeom prst="rect">
            <a:avLst/>
          </a:prstGeom>
          <a:solidFill>
            <a:srgbClr val="0079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en-GB" sz="2800" b="1">
              <a:solidFill>
                <a:prstClr val="white"/>
              </a:solidFill>
            </a:endParaRPr>
          </a:p>
        </p:txBody>
      </p:sp>
      <p:sp>
        <p:nvSpPr>
          <p:cNvPr id="950275" name="TextBox 3"/>
          <p:cNvSpPr txBox="1">
            <a:spLocks noChangeArrowheads="1"/>
          </p:cNvSpPr>
          <p:nvPr/>
        </p:nvSpPr>
        <p:spPr bwMode="auto">
          <a:xfrm>
            <a:off x="268288" y="544513"/>
            <a:ext cx="59832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 smtClean="0">
                <a:solidFill>
                  <a:srgbClr val="FFFFFF"/>
                </a:solidFill>
              </a:rPr>
              <a:t>2018 Gas Operations Forum dates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46063" y="1058863"/>
            <a:ext cx="88153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6538" y="1058863"/>
            <a:ext cx="4786312" cy="952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0278" name="Picture 10" descr="C:\Users\anvinder.thiara\Pictures\white-logo-hi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14" b="42036"/>
          <a:stretch>
            <a:fillRect/>
          </a:stretch>
        </p:blipFill>
        <p:spPr bwMode="auto">
          <a:xfrm>
            <a:off x="6997700" y="227013"/>
            <a:ext cx="197485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239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781800" y="6381750"/>
            <a:ext cx="2133600" cy="361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87C63C4-DADE-49C4-9684-31BC6BA71EF6}" type="slidenum">
              <a:rPr lang="en-US" sz="1200" smtClean="0">
                <a:solidFill>
                  <a:srgbClr val="898989"/>
                </a:solidFill>
              </a:rPr>
              <a:pPr eaLnBrk="1" hangingPunct="1">
                <a:defRPr/>
              </a:pPr>
              <a:t>1</a:t>
            </a:fld>
            <a:endParaRPr 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329043"/>
              </p:ext>
            </p:extLst>
          </p:nvPr>
        </p:nvGraphicFramePr>
        <p:xfrm>
          <a:off x="183984" y="1440905"/>
          <a:ext cx="8736012" cy="5285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737"/>
                <a:gridCol w="4032448"/>
                <a:gridCol w="2177827"/>
              </a:tblGrid>
              <a:tr h="382092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Date</a:t>
                      </a:r>
                      <a:r>
                        <a:rPr lang="en-GB" sz="1800" baseline="0" dirty="0" smtClean="0"/>
                        <a:t> </a:t>
                      </a:r>
                      <a:endParaRPr lang="en-GB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Location</a:t>
                      </a:r>
                      <a:r>
                        <a:rPr lang="en-GB" sz="1800" baseline="0" dirty="0" smtClean="0"/>
                        <a:t> </a:t>
                      </a:r>
                      <a:endParaRPr lang="en-GB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Times</a:t>
                      </a:r>
                      <a:endParaRPr lang="en-GB" sz="1800" dirty="0"/>
                    </a:p>
                  </a:txBody>
                  <a:tcPr marT="45715" marB="45715"/>
                </a:tc>
              </a:tr>
              <a:tr h="914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  25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baseline="0" dirty="0" smtClean="0"/>
                        <a:t> January 2018</a:t>
                      </a:r>
                      <a:endParaRPr lang="en-GB" sz="1800" b="1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London Radisson Grafton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 smtClean="0"/>
                    </a:p>
                    <a:p>
                      <a:pPr algn="l"/>
                      <a:r>
                        <a:rPr lang="en-GB" sz="1800" dirty="0" smtClean="0"/>
                        <a:t>09:30-12:30</a:t>
                      </a:r>
                    </a:p>
                  </a:txBody>
                  <a:tcPr marT="45715" marB="45715"/>
                </a:tc>
              </a:tr>
              <a:tr h="597985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/>
                        <a:t>1</a:t>
                      </a:r>
                      <a:r>
                        <a:rPr lang="en-GB" sz="1800" b="1" baseline="30000" dirty="0" smtClean="0"/>
                        <a:t>st</a:t>
                      </a:r>
                      <a:r>
                        <a:rPr lang="en-GB" sz="1800" b="1" dirty="0" smtClean="0"/>
                        <a:t> March</a:t>
                      </a:r>
                      <a:r>
                        <a:rPr lang="en-GB" sz="1800" b="1" baseline="0" dirty="0" smtClean="0"/>
                        <a:t> 2018</a:t>
                      </a:r>
                      <a:endParaRPr lang="en-GB" sz="1800" b="1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London Radisson Grafton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09:30-12:30</a:t>
                      </a:r>
                      <a:endParaRPr lang="en-GB" dirty="0"/>
                    </a:p>
                  </a:txBody>
                  <a:tcPr marT="45715" marB="45715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GB" sz="1800" b="1" dirty="0" smtClean="0"/>
                        <a:t>26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dirty="0" smtClean="0"/>
                        <a:t> April 2018 </a:t>
                      </a:r>
                      <a:endParaRPr lang="en-GB" sz="1800" b="1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A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London Radisson Grafton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09:30-12:30</a:t>
                      </a:r>
                      <a:endParaRPr lang="en-GB" dirty="0"/>
                    </a:p>
                  </a:txBody>
                  <a:tcPr marT="45715" marB="45715"/>
                </a:tc>
              </a:tr>
              <a:tr h="48602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800" b="1" smtClean="0"/>
                        <a:t>29</a:t>
                      </a:r>
                      <a:r>
                        <a:rPr lang="en-GB" sz="1800" b="1" baseline="30000" smtClean="0"/>
                        <a:t>th</a:t>
                      </a:r>
                      <a:r>
                        <a:rPr lang="en-GB" sz="1800" b="1" smtClean="0"/>
                        <a:t> </a:t>
                      </a:r>
                      <a:r>
                        <a:rPr lang="en-GB" sz="1800" b="1" dirty="0" smtClean="0"/>
                        <a:t>June 2018</a:t>
                      </a:r>
                      <a:endParaRPr lang="en-GB" sz="1800" b="1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National Grid  House Warwick</a:t>
                      </a:r>
                      <a:endParaRPr kumimoji="0" lang="en-GB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09:00-11:30</a:t>
                      </a:r>
                      <a:endParaRPr lang="en-GB" dirty="0"/>
                    </a:p>
                  </a:txBody>
                  <a:tcPr marT="45715" marB="45715"/>
                </a:tc>
              </a:tr>
              <a:tr h="65775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800" b="1" dirty="0" smtClean="0"/>
                        <a:t>27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dirty="0" smtClean="0"/>
                        <a:t> September 2018</a:t>
                      </a:r>
                      <a:endParaRPr lang="en-GB" sz="1800" b="1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London Radisson Grafton</a:t>
                      </a:r>
                      <a:endParaRPr kumimoji="0" lang="en-GB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09:30-12:30</a:t>
                      </a:r>
                      <a:endParaRPr lang="en-GB" dirty="0"/>
                    </a:p>
                  </a:txBody>
                  <a:tcPr marT="45715" marB="45715"/>
                </a:tc>
              </a:tr>
              <a:tr h="65775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800" b="1" dirty="0" smtClean="0"/>
                        <a:t>25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dirty="0" smtClean="0"/>
                        <a:t> October 2018</a:t>
                      </a:r>
                      <a:endParaRPr lang="en-GB" sz="1800" b="1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London Radisson Grafton</a:t>
                      </a:r>
                      <a:endParaRPr kumimoji="0" lang="en-GB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09:30-12:30</a:t>
                      </a:r>
                      <a:endParaRPr lang="en-GB" dirty="0"/>
                    </a:p>
                  </a:txBody>
                  <a:tcPr marT="45715" marB="45715"/>
                </a:tc>
              </a:tr>
              <a:tr h="65775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GB" sz="1800" b="1" dirty="0" smtClean="0"/>
                        <a:t>29</a:t>
                      </a:r>
                      <a:r>
                        <a:rPr lang="en-GB" sz="1800" b="1" baseline="30000" dirty="0" smtClean="0"/>
                        <a:t>th</a:t>
                      </a:r>
                      <a:r>
                        <a:rPr lang="en-GB" sz="1800" b="1" dirty="0" smtClean="0"/>
                        <a:t> November 2018</a:t>
                      </a:r>
                      <a:endParaRPr lang="en-GB" sz="1800" b="1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London Radisson Grafton</a:t>
                      </a:r>
                      <a:endParaRPr kumimoji="0" lang="en-GB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09:30-12:30</a:t>
                      </a:r>
                      <a:endParaRPr lang="en-GB" dirty="0"/>
                    </a:p>
                  </a:txBody>
                  <a:tcPr marT="45715" marB="45715"/>
                </a:tc>
              </a:tr>
            </a:tbl>
          </a:graphicData>
        </a:graphic>
      </p:graphicFrame>
      <p:sp>
        <p:nvSpPr>
          <p:cNvPr id="950310" name="TextBox 7"/>
          <p:cNvSpPr txBox="1">
            <a:spLocks noChangeArrowheads="1"/>
          </p:cNvSpPr>
          <p:nvPr/>
        </p:nvSpPr>
        <p:spPr bwMode="auto">
          <a:xfrm>
            <a:off x="468313" y="58769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sz="18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99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4_Office Theme</vt:lpstr>
      <vt:lpstr>PowerPoint Presentation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National Grid</dc:creator>
  <cp:lastModifiedBy>National Grid</cp:lastModifiedBy>
  <cp:revision>2</cp:revision>
  <dcterms:created xsi:type="dcterms:W3CDTF">2017-12-07T15:07:45Z</dcterms:created>
  <dcterms:modified xsi:type="dcterms:W3CDTF">2018-02-19T10:36:13Z</dcterms:modified>
</cp:coreProperties>
</file>